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6858000" cx="9144000"/>
  <p:notesSz cx="6797675" cy="9926625"/>
  <p:embeddedFontLst>
    <p:embeddedFont>
      <p:font typeface="Arial Black"/>
      <p:regular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859D03E-8672-4750-83C4-0C8EBC117ED3}">
  <a:tblStyle styleId="{E859D03E-8672-4750-83C4-0C8EBC117ED3}"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font" Target="fonts/ArialBlack-regular.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50" y="4715125"/>
            <a:ext cx="5438125" cy="4466974"/>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79750" y="4715125"/>
            <a:ext cx="5438125" cy="446697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p2: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 name="Google Shape;95;p3:notes"/>
          <p:cNvSpPr txBox="1"/>
          <p:nvPr>
            <p:ph idx="1" type="body"/>
          </p:nvPr>
        </p:nvSpPr>
        <p:spPr>
          <a:xfrm>
            <a:off x="679750" y="4715125"/>
            <a:ext cx="5438100" cy="446699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4:notes"/>
          <p:cNvSpPr txBox="1"/>
          <p:nvPr>
            <p:ph idx="1" type="body"/>
          </p:nvPr>
        </p:nvSpPr>
        <p:spPr>
          <a:xfrm>
            <a:off x="679750" y="4715125"/>
            <a:ext cx="5438125" cy="446697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95de395448_0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95de395448_0_0: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5:notes"/>
          <p:cNvSpPr txBox="1"/>
          <p:nvPr>
            <p:ph idx="1" type="body"/>
          </p:nvPr>
        </p:nvSpPr>
        <p:spPr>
          <a:xfrm>
            <a:off x="679750" y="4715125"/>
            <a:ext cx="5438125" cy="446697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6:notes"/>
          <p:cNvSpPr txBox="1"/>
          <p:nvPr>
            <p:ph idx="1" type="body"/>
          </p:nvPr>
        </p:nvSpPr>
        <p:spPr>
          <a:xfrm>
            <a:off x="679750" y="4715125"/>
            <a:ext cx="5438125" cy="446697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7:notes"/>
          <p:cNvSpPr txBox="1"/>
          <p:nvPr>
            <p:ph idx="1" type="body"/>
          </p:nvPr>
        </p:nvSpPr>
        <p:spPr>
          <a:xfrm>
            <a:off x="679750" y="4715125"/>
            <a:ext cx="5438125" cy="446697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8:notes"/>
          <p:cNvSpPr txBox="1"/>
          <p:nvPr>
            <p:ph idx="1" type="body"/>
          </p:nvPr>
        </p:nvSpPr>
        <p:spPr>
          <a:xfrm>
            <a:off x="679750" y="4715125"/>
            <a:ext cx="5438125" cy="446697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9:notes"/>
          <p:cNvSpPr txBox="1"/>
          <p:nvPr>
            <p:ph idx="1" type="body"/>
          </p:nvPr>
        </p:nvSpPr>
        <p:spPr>
          <a:xfrm>
            <a:off x="679750" y="4715125"/>
            <a:ext cx="5438125" cy="446697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a2e245918a_0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a2e245918a_0_0: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0:notes"/>
          <p:cNvSpPr txBox="1"/>
          <p:nvPr>
            <p:ph idx="1" type="body"/>
          </p:nvPr>
        </p:nvSpPr>
        <p:spPr>
          <a:xfrm>
            <a:off x="679750" y="4715125"/>
            <a:ext cx="5438125" cy="44669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151" name="Google Shape;151;p10: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e07fb3279c_0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e07fb3279c_0_0: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1:notes"/>
          <p:cNvSpPr txBox="1"/>
          <p:nvPr>
            <p:ph idx="1" type="body"/>
          </p:nvPr>
        </p:nvSpPr>
        <p:spPr>
          <a:xfrm>
            <a:off x="679750" y="4715125"/>
            <a:ext cx="5438125" cy="44669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164" name="Google Shape;164;p1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2:notes"/>
          <p:cNvSpPr txBox="1"/>
          <p:nvPr>
            <p:ph idx="1" type="body"/>
          </p:nvPr>
        </p:nvSpPr>
        <p:spPr>
          <a:xfrm>
            <a:off x="679750" y="4715125"/>
            <a:ext cx="5438125" cy="44669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175" name="Google Shape;175;p1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3:notes"/>
          <p:cNvSpPr txBox="1"/>
          <p:nvPr>
            <p:ph idx="1" type="body"/>
          </p:nvPr>
        </p:nvSpPr>
        <p:spPr>
          <a:xfrm>
            <a:off x="679750" y="4715125"/>
            <a:ext cx="5438125" cy="44669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196" name="Google Shape;196;p1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4:notes"/>
          <p:cNvSpPr txBox="1"/>
          <p:nvPr>
            <p:ph idx="1" type="body"/>
          </p:nvPr>
        </p:nvSpPr>
        <p:spPr>
          <a:xfrm>
            <a:off x="679750" y="4715125"/>
            <a:ext cx="5438125" cy="446697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5:notes"/>
          <p:cNvSpPr txBox="1"/>
          <p:nvPr>
            <p:ph idx="1" type="body"/>
          </p:nvPr>
        </p:nvSpPr>
        <p:spPr>
          <a:xfrm>
            <a:off x="679750" y="4715125"/>
            <a:ext cx="5438125" cy="446697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22:notes"/>
          <p:cNvSpPr txBox="1"/>
          <p:nvPr>
            <p:ph idx="1" type="body"/>
          </p:nvPr>
        </p:nvSpPr>
        <p:spPr>
          <a:xfrm>
            <a:off x="679750" y="4715125"/>
            <a:ext cx="5438100" cy="446699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p16:notes"/>
          <p:cNvSpPr txBox="1"/>
          <p:nvPr>
            <p:ph idx="1" type="body"/>
          </p:nvPr>
        </p:nvSpPr>
        <p:spPr>
          <a:xfrm>
            <a:off x="679750" y="4715125"/>
            <a:ext cx="5438125" cy="4466974"/>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t>http://all-about-water-filters.com/filtering-radioactivity-from-water-future-for-fukushima/</a:t>
            </a:r>
            <a:endParaRPr/>
          </a:p>
          <a:p>
            <a:pPr indent="0" lvl="0" marL="0" rtl="0" algn="l">
              <a:spcBef>
                <a:spcPts val="0"/>
              </a:spcBef>
              <a:spcAft>
                <a:spcPts val="0"/>
              </a:spcAft>
              <a:buNone/>
            </a:pPr>
            <a:r>
              <a:rPr lang="en-GB"/>
              <a:t>https://www.nytimes.com/2017/03/11/world/asia/struggling-with-japans-nuclear-waste-six-years-after-disaster.html</a:t>
            </a:r>
            <a:endParaRPr/>
          </a:p>
        </p:txBody>
      </p:sp>
      <p:sp>
        <p:nvSpPr>
          <p:cNvPr id="223" name="Google Shape;223;p16:notes"/>
          <p:cNvSpPr txBox="1"/>
          <p:nvPr>
            <p:ph idx="12" type="sldNum"/>
          </p:nvPr>
        </p:nvSpPr>
        <p:spPr>
          <a:xfrm>
            <a:off x="3849688" y="9428163"/>
            <a:ext cx="2946400" cy="496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7:notes"/>
          <p:cNvSpPr txBox="1"/>
          <p:nvPr>
            <p:ph idx="1" type="body"/>
          </p:nvPr>
        </p:nvSpPr>
        <p:spPr>
          <a:xfrm>
            <a:off x="679750" y="4715125"/>
            <a:ext cx="5438125" cy="446697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8:notes"/>
          <p:cNvSpPr txBox="1"/>
          <p:nvPr>
            <p:ph idx="1" type="body"/>
          </p:nvPr>
        </p:nvSpPr>
        <p:spPr>
          <a:xfrm>
            <a:off x="679750" y="4715125"/>
            <a:ext cx="5438125" cy="446697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9:notes"/>
          <p:cNvSpPr txBox="1"/>
          <p:nvPr>
            <p:ph idx="1" type="body"/>
          </p:nvPr>
        </p:nvSpPr>
        <p:spPr>
          <a:xfrm>
            <a:off x="679750" y="4715125"/>
            <a:ext cx="5438125" cy="446697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0:notes"/>
          <p:cNvSpPr txBox="1"/>
          <p:nvPr>
            <p:ph idx="1" type="body"/>
          </p:nvPr>
        </p:nvSpPr>
        <p:spPr>
          <a:xfrm>
            <a:off x="679750" y="4715125"/>
            <a:ext cx="5438125" cy="446697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0: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1:notes"/>
          <p:cNvSpPr txBox="1"/>
          <p:nvPr>
            <p:ph idx="1" type="body"/>
          </p:nvPr>
        </p:nvSpPr>
        <p:spPr>
          <a:xfrm>
            <a:off x="679750" y="4715125"/>
            <a:ext cx="5438125" cy="446697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2130427"/>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chemeClr val="lt1"/>
              </a:buClr>
              <a:buSzPts val="3200"/>
              <a:buNone/>
              <a:defRPr>
                <a:solidFill>
                  <a:schemeClr val="lt1"/>
                </a:solidFill>
              </a:defRPr>
            </a:lvl1pPr>
            <a:lvl2pPr lvl="1" algn="ctr">
              <a:spcBef>
                <a:spcPts val="560"/>
              </a:spcBef>
              <a:spcAft>
                <a:spcPts val="0"/>
              </a:spcAft>
              <a:buClr>
                <a:schemeClr val="lt1"/>
              </a:buClr>
              <a:buSzPts val="2800"/>
              <a:buNone/>
              <a:defRPr>
                <a:solidFill>
                  <a:schemeClr val="lt1"/>
                </a:solidFill>
              </a:defRPr>
            </a:lvl2pPr>
            <a:lvl3pPr lvl="2" algn="ctr">
              <a:spcBef>
                <a:spcPts val="480"/>
              </a:spcBef>
              <a:spcAft>
                <a:spcPts val="0"/>
              </a:spcAft>
              <a:buClr>
                <a:schemeClr val="lt1"/>
              </a:buClr>
              <a:buSzPts val="2400"/>
              <a:buNone/>
              <a:defRPr>
                <a:solidFill>
                  <a:schemeClr val="lt1"/>
                </a:solidFill>
              </a:defRPr>
            </a:lvl3pPr>
            <a:lvl4pPr lvl="3" algn="ctr">
              <a:spcBef>
                <a:spcPts val="400"/>
              </a:spcBef>
              <a:spcAft>
                <a:spcPts val="0"/>
              </a:spcAft>
              <a:buClr>
                <a:schemeClr val="lt1"/>
              </a:buClr>
              <a:buSzPts val="2000"/>
              <a:buNone/>
              <a:defRPr>
                <a:solidFill>
                  <a:schemeClr val="lt1"/>
                </a:solidFill>
              </a:defRPr>
            </a:lvl4pPr>
            <a:lvl5pPr lvl="4" algn="ctr">
              <a:spcBef>
                <a:spcPts val="400"/>
              </a:spcBef>
              <a:spcAft>
                <a:spcPts val="0"/>
              </a:spcAft>
              <a:buClr>
                <a:schemeClr val="lt1"/>
              </a:buClr>
              <a:buSzPts val="2000"/>
              <a:buNone/>
              <a:defRPr>
                <a:solidFill>
                  <a:schemeClr val="lt1"/>
                </a:solidFill>
              </a:defRPr>
            </a:lvl5pPr>
            <a:lvl6pPr lvl="5" algn="ctr">
              <a:spcBef>
                <a:spcPts val="400"/>
              </a:spcBef>
              <a:spcAft>
                <a:spcPts val="0"/>
              </a:spcAft>
              <a:buClr>
                <a:schemeClr val="lt1"/>
              </a:buClr>
              <a:buSzPts val="2000"/>
              <a:buNone/>
              <a:defRPr>
                <a:solidFill>
                  <a:schemeClr val="lt1"/>
                </a:solidFill>
              </a:defRPr>
            </a:lvl6pPr>
            <a:lvl7pPr lvl="6" algn="ctr">
              <a:spcBef>
                <a:spcPts val="400"/>
              </a:spcBef>
              <a:spcAft>
                <a:spcPts val="0"/>
              </a:spcAft>
              <a:buClr>
                <a:schemeClr val="lt1"/>
              </a:buClr>
              <a:buSzPts val="2000"/>
              <a:buNone/>
              <a:defRPr>
                <a:solidFill>
                  <a:schemeClr val="lt1"/>
                </a:solidFill>
              </a:defRPr>
            </a:lvl7pPr>
            <a:lvl8pPr lvl="7" algn="ctr">
              <a:spcBef>
                <a:spcPts val="400"/>
              </a:spcBef>
              <a:spcAft>
                <a:spcPts val="0"/>
              </a:spcAft>
              <a:buClr>
                <a:schemeClr val="lt1"/>
              </a:buClr>
              <a:buSzPts val="2000"/>
              <a:buNone/>
              <a:defRPr>
                <a:solidFill>
                  <a:schemeClr val="lt1"/>
                </a:solidFill>
              </a:defRPr>
            </a:lvl8pPr>
            <a:lvl9pPr lvl="8" algn="ctr">
              <a:spcBef>
                <a:spcPts val="400"/>
              </a:spcBef>
              <a:spcAft>
                <a:spcPts val="0"/>
              </a:spcAft>
              <a:buClr>
                <a:schemeClr val="lt1"/>
              </a:buClr>
              <a:buSzPts val="2000"/>
              <a:buNone/>
              <a:defRPr>
                <a:solidFill>
                  <a:schemeClr val="lt1"/>
                </a:solidFill>
              </a:defRPr>
            </a:lvl9pPr>
          </a:lstStyle>
          <a:p/>
        </p:txBody>
      </p:sp>
      <p:sp>
        <p:nvSpPr>
          <p:cNvPr id="14" name="Google Shape;14;p2"/>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5" name="Google Shape;15;p2"/>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6" name="Google Shape;16;p2"/>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Clr>
                <a:srgbClr val="000000"/>
              </a:buClr>
              <a:buSzPts val="1800"/>
              <a:buNone/>
            </a:pPr>
            <a:r>
              <a:t/>
            </a:r>
            <a:endParaRPr sz="1800">
              <a:solidFill>
                <a:schemeClr val="dk1"/>
              </a:solidFill>
            </a:endParaRPr>
          </a:p>
          <a:p>
            <a:pPr indent="0" lvl="2" marL="914400" rtl="0" algn="l">
              <a:spcBef>
                <a:spcPts val="0"/>
              </a:spcBef>
              <a:spcAft>
                <a:spcPts val="0"/>
              </a:spcAft>
              <a:buClr>
                <a:srgbClr val="000000"/>
              </a:buClr>
              <a:buSzPts val="1800"/>
              <a:buNone/>
            </a:pPr>
            <a:r>
              <a:t/>
            </a:r>
            <a:endParaRPr sz="1800">
              <a:solidFill>
                <a:schemeClr val="dk1"/>
              </a:solidFill>
            </a:endParaRPr>
          </a:p>
          <a:p>
            <a:pPr indent="0" lvl="3" marL="1371600" rtl="0" algn="l">
              <a:spcBef>
                <a:spcPts val="0"/>
              </a:spcBef>
              <a:spcAft>
                <a:spcPts val="0"/>
              </a:spcAft>
              <a:buClr>
                <a:srgbClr val="000000"/>
              </a:buClr>
              <a:buSzPts val="1800"/>
              <a:buNone/>
            </a:pPr>
            <a:r>
              <a:t/>
            </a:r>
            <a:endParaRPr sz="1800">
              <a:solidFill>
                <a:schemeClr val="dk1"/>
              </a:solidFill>
            </a:endParaRPr>
          </a:p>
          <a:p>
            <a:pPr indent="0" lvl="4" marL="1828800" rtl="0" algn="l">
              <a:spcBef>
                <a:spcPts val="0"/>
              </a:spcBef>
              <a:spcAft>
                <a:spcPts val="0"/>
              </a:spcAft>
              <a:buClr>
                <a:srgbClr val="000000"/>
              </a:buClr>
              <a:buSzPts val="1800"/>
              <a:buNone/>
            </a:pPr>
            <a:r>
              <a:t/>
            </a:r>
            <a:endParaRPr sz="1800">
              <a:solidFill>
                <a:schemeClr val="dk1"/>
              </a:solidFill>
            </a:endParaRPr>
          </a:p>
          <a:p>
            <a:pPr indent="0" lvl="5" marL="2286000" rtl="0" algn="l">
              <a:spcBef>
                <a:spcPts val="0"/>
              </a:spcBef>
              <a:spcAft>
                <a:spcPts val="0"/>
              </a:spcAft>
              <a:buClr>
                <a:srgbClr val="000000"/>
              </a:buClr>
              <a:buSzPts val="1800"/>
              <a:buNone/>
            </a:pPr>
            <a:r>
              <a:t/>
            </a:r>
            <a:endParaRPr sz="1800">
              <a:solidFill>
                <a:schemeClr val="dk1"/>
              </a:solidFill>
            </a:endParaRPr>
          </a:p>
          <a:p>
            <a:pPr indent="0" lvl="6" marL="2743200" rtl="0" algn="l">
              <a:spcBef>
                <a:spcPts val="0"/>
              </a:spcBef>
              <a:spcAft>
                <a:spcPts val="0"/>
              </a:spcAft>
              <a:buClr>
                <a:srgbClr val="000000"/>
              </a:buClr>
              <a:buSzPts val="1800"/>
              <a:buNone/>
            </a:pPr>
            <a:r>
              <a:t/>
            </a:r>
            <a:endParaRPr sz="1800">
              <a:solidFill>
                <a:schemeClr val="dk1"/>
              </a:solidFill>
            </a:endParaRPr>
          </a:p>
          <a:p>
            <a:pPr indent="0" lvl="7" marL="3200400" rtl="0" algn="l">
              <a:spcBef>
                <a:spcPts val="0"/>
              </a:spcBef>
              <a:spcAft>
                <a:spcPts val="0"/>
              </a:spcAft>
              <a:buClr>
                <a:srgbClr val="000000"/>
              </a:buClr>
              <a:buSzPts val="1800"/>
              <a:buNone/>
            </a:pPr>
            <a:r>
              <a:t/>
            </a:r>
            <a:endParaRPr sz="1800">
              <a:solidFill>
                <a:schemeClr val="dk1"/>
              </a:solidFill>
            </a:endParaRPr>
          </a:p>
          <a:p>
            <a:pPr indent="0" lvl="8" marL="3657600" rtl="0" algn="l">
              <a:spcBef>
                <a:spcPts val="0"/>
              </a:spcBef>
              <a:spcAft>
                <a:spcPts val="0"/>
              </a:spcAft>
              <a:buClr>
                <a:srgbClr val="000000"/>
              </a:buClr>
              <a:buSzPts val="1800"/>
              <a:buNone/>
            </a:pPr>
            <a:r>
              <a:t/>
            </a:r>
            <a:endParaRPr sz="1800">
              <a:solidFill>
                <a:schemeClr val="dk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9" name="Google Shape;19;p3"/>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20" name="Google Shape;20;p3"/>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Clr>
                <a:srgbClr val="000000"/>
              </a:buClr>
              <a:buSzPts val="1800"/>
              <a:buNone/>
            </a:pPr>
            <a:r>
              <a:t/>
            </a:r>
            <a:endParaRPr sz="1800">
              <a:solidFill>
                <a:schemeClr val="dk1"/>
              </a:solidFill>
            </a:endParaRPr>
          </a:p>
          <a:p>
            <a:pPr indent="0" lvl="2" marL="914400" rtl="0" algn="l">
              <a:spcBef>
                <a:spcPts val="0"/>
              </a:spcBef>
              <a:spcAft>
                <a:spcPts val="0"/>
              </a:spcAft>
              <a:buClr>
                <a:srgbClr val="000000"/>
              </a:buClr>
              <a:buSzPts val="1800"/>
              <a:buNone/>
            </a:pPr>
            <a:r>
              <a:t/>
            </a:r>
            <a:endParaRPr sz="1800">
              <a:solidFill>
                <a:schemeClr val="dk1"/>
              </a:solidFill>
            </a:endParaRPr>
          </a:p>
          <a:p>
            <a:pPr indent="0" lvl="3" marL="1371600" rtl="0" algn="l">
              <a:spcBef>
                <a:spcPts val="0"/>
              </a:spcBef>
              <a:spcAft>
                <a:spcPts val="0"/>
              </a:spcAft>
              <a:buClr>
                <a:srgbClr val="000000"/>
              </a:buClr>
              <a:buSzPts val="1800"/>
              <a:buNone/>
            </a:pPr>
            <a:r>
              <a:t/>
            </a:r>
            <a:endParaRPr sz="1800">
              <a:solidFill>
                <a:schemeClr val="dk1"/>
              </a:solidFill>
            </a:endParaRPr>
          </a:p>
          <a:p>
            <a:pPr indent="0" lvl="4" marL="1828800" rtl="0" algn="l">
              <a:spcBef>
                <a:spcPts val="0"/>
              </a:spcBef>
              <a:spcAft>
                <a:spcPts val="0"/>
              </a:spcAft>
              <a:buClr>
                <a:srgbClr val="000000"/>
              </a:buClr>
              <a:buSzPts val="1800"/>
              <a:buNone/>
            </a:pPr>
            <a:r>
              <a:t/>
            </a:r>
            <a:endParaRPr sz="1800">
              <a:solidFill>
                <a:schemeClr val="dk1"/>
              </a:solidFill>
            </a:endParaRPr>
          </a:p>
          <a:p>
            <a:pPr indent="0" lvl="5" marL="2286000" rtl="0" algn="l">
              <a:spcBef>
                <a:spcPts val="0"/>
              </a:spcBef>
              <a:spcAft>
                <a:spcPts val="0"/>
              </a:spcAft>
              <a:buClr>
                <a:srgbClr val="000000"/>
              </a:buClr>
              <a:buSzPts val="1800"/>
              <a:buNone/>
            </a:pPr>
            <a:r>
              <a:t/>
            </a:r>
            <a:endParaRPr sz="1800">
              <a:solidFill>
                <a:schemeClr val="dk1"/>
              </a:solidFill>
            </a:endParaRPr>
          </a:p>
          <a:p>
            <a:pPr indent="0" lvl="6" marL="2743200" rtl="0" algn="l">
              <a:spcBef>
                <a:spcPts val="0"/>
              </a:spcBef>
              <a:spcAft>
                <a:spcPts val="0"/>
              </a:spcAft>
              <a:buClr>
                <a:srgbClr val="000000"/>
              </a:buClr>
              <a:buSzPts val="1800"/>
              <a:buNone/>
            </a:pPr>
            <a:r>
              <a:t/>
            </a:r>
            <a:endParaRPr sz="1800">
              <a:solidFill>
                <a:schemeClr val="dk1"/>
              </a:solidFill>
            </a:endParaRPr>
          </a:p>
          <a:p>
            <a:pPr indent="0" lvl="7" marL="3200400" rtl="0" algn="l">
              <a:spcBef>
                <a:spcPts val="0"/>
              </a:spcBef>
              <a:spcAft>
                <a:spcPts val="0"/>
              </a:spcAft>
              <a:buClr>
                <a:srgbClr val="000000"/>
              </a:buClr>
              <a:buSzPts val="1800"/>
              <a:buNone/>
            </a:pPr>
            <a:r>
              <a:t/>
            </a:r>
            <a:endParaRPr sz="1800">
              <a:solidFill>
                <a:schemeClr val="dk1"/>
              </a:solidFill>
            </a:endParaRPr>
          </a:p>
          <a:p>
            <a:pPr indent="0" lvl="8" marL="3657600" rtl="0" algn="l">
              <a:spcBef>
                <a:spcPts val="0"/>
              </a:spcBef>
              <a:spcAft>
                <a:spcPts val="0"/>
              </a:spcAft>
              <a:buClr>
                <a:srgbClr val="000000"/>
              </a:buClr>
              <a:buSzPts val="1800"/>
              <a:buNone/>
            </a:pPr>
            <a:r>
              <a:t/>
            </a:r>
            <a:endParaRPr sz="1800">
              <a:solidFill>
                <a:schemeClr val="dk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24" name="Google Shape;24;p4"/>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25" name="Google Shape;25;p4"/>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26" name="Google Shape;26;p4"/>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Clr>
                <a:srgbClr val="000000"/>
              </a:buClr>
              <a:buSzPts val="1800"/>
              <a:buNone/>
            </a:pPr>
            <a:r>
              <a:t/>
            </a:r>
            <a:endParaRPr sz="1800">
              <a:solidFill>
                <a:schemeClr val="dk1"/>
              </a:solidFill>
            </a:endParaRPr>
          </a:p>
          <a:p>
            <a:pPr indent="0" lvl="2" marL="914400" rtl="0" algn="l">
              <a:spcBef>
                <a:spcPts val="0"/>
              </a:spcBef>
              <a:spcAft>
                <a:spcPts val="0"/>
              </a:spcAft>
              <a:buClr>
                <a:srgbClr val="000000"/>
              </a:buClr>
              <a:buSzPts val="1800"/>
              <a:buNone/>
            </a:pPr>
            <a:r>
              <a:t/>
            </a:r>
            <a:endParaRPr sz="1800">
              <a:solidFill>
                <a:schemeClr val="dk1"/>
              </a:solidFill>
            </a:endParaRPr>
          </a:p>
          <a:p>
            <a:pPr indent="0" lvl="3" marL="1371600" rtl="0" algn="l">
              <a:spcBef>
                <a:spcPts val="0"/>
              </a:spcBef>
              <a:spcAft>
                <a:spcPts val="0"/>
              </a:spcAft>
              <a:buClr>
                <a:srgbClr val="000000"/>
              </a:buClr>
              <a:buSzPts val="1800"/>
              <a:buNone/>
            </a:pPr>
            <a:r>
              <a:t/>
            </a:r>
            <a:endParaRPr sz="1800">
              <a:solidFill>
                <a:schemeClr val="dk1"/>
              </a:solidFill>
            </a:endParaRPr>
          </a:p>
          <a:p>
            <a:pPr indent="0" lvl="4" marL="1828800" rtl="0" algn="l">
              <a:spcBef>
                <a:spcPts val="0"/>
              </a:spcBef>
              <a:spcAft>
                <a:spcPts val="0"/>
              </a:spcAft>
              <a:buClr>
                <a:srgbClr val="000000"/>
              </a:buClr>
              <a:buSzPts val="1800"/>
              <a:buNone/>
            </a:pPr>
            <a:r>
              <a:t/>
            </a:r>
            <a:endParaRPr sz="1800">
              <a:solidFill>
                <a:schemeClr val="dk1"/>
              </a:solidFill>
            </a:endParaRPr>
          </a:p>
          <a:p>
            <a:pPr indent="0" lvl="5" marL="2286000" rtl="0" algn="l">
              <a:spcBef>
                <a:spcPts val="0"/>
              </a:spcBef>
              <a:spcAft>
                <a:spcPts val="0"/>
              </a:spcAft>
              <a:buClr>
                <a:srgbClr val="000000"/>
              </a:buClr>
              <a:buSzPts val="1800"/>
              <a:buNone/>
            </a:pPr>
            <a:r>
              <a:t/>
            </a:r>
            <a:endParaRPr sz="1800">
              <a:solidFill>
                <a:schemeClr val="dk1"/>
              </a:solidFill>
            </a:endParaRPr>
          </a:p>
          <a:p>
            <a:pPr indent="0" lvl="6" marL="2743200" rtl="0" algn="l">
              <a:spcBef>
                <a:spcPts val="0"/>
              </a:spcBef>
              <a:spcAft>
                <a:spcPts val="0"/>
              </a:spcAft>
              <a:buClr>
                <a:srgbClr val="000000"/>
              </a:buClr>
              <a:buSzPts val="1800"/>
              <a:buNone/>
            </a:pPr>
            <a:r>
              <a:t/>
            </a:r>
            <a:endParaRPr sz="1800">
              <a:solidFill>
                <a:schemeClr val="dk1"/>
              </a:solidFill>
            </a:endParaRPr>
          </a:p>
          <a:p>
            <a:pPr indent="0" lvl="7" marL="3200400" rtl="0" algn="l">
              <a:spcBef>
                <a:spcPts val="0"/>
              </a:spcBef>
              <a:spcAft>
                <a:spcPts val="0"/>
              </a:spcAft>
              <a:buClr>
                <a:srgbClr val="000000"/>
              </a:buClr>
              <a:buSzPts val="1800"/>
              <a:buNone/>
            </a:pPr>
            <a:r>
              <a:t/>
            </a:r>
            <a:endParaRPr sz="1800">
              <a:solidFill>
                <a:schemeClr val="dk1"/>
              </a:solidFill>
            </a:endParaRPr>
          </a:p>
          <a:p>
            <a:pPr indent="0" lvl="8" marL="3657600" rtl="0" algn="l">
              <a:spcBef>
                <a:spcPts val="0"/>
              </a:spcBef>
              <a:spcAft>
                <a:spcPts val="0"/>
              </a:spcAft>
              <a:buClr>
                <a:srgbClr val="000000"/>
              </a:buClr>
              <a:buSzPts val="1800"/>
              <a:buNone/>
            </a:pPr>
            <a:r>
              <a:t/>
            </a:r>
            <a:endParaRPr sz="1800">
              <a:solidFill>
                <a:schemeClr val="dk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30" name="Google Shape;30;p5"/>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31" name="Google Shape;31;p5"/>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Clr>
                <a:srgbClr val="000000"/>
              </a:buClr>
              <a:buSzPts val="1800"/>
              <a:buNone/>
            </a:pPr>
            <a:r>
              <a:t/>
            </a:r>
            <a:endParaRPr sz="1800">
              <a:solidFill>
                <a:schemeClr val="dk1"/>
              </a:solidFill>
            </a:endParaRPr>
          </a:p>
          <a:p>
            <a:pPr indent="0" lvl="2" marL="914400" rtl="0" algn="l">
              <a:spcBef>
                <a:spcPts val="0"/>
              </a:spcBef>
              <a:spcAft>
                <a:spcPts val="0"/>
              </a:spcAft>
              <a:buClr>
                <a:srgbClr val="000000"/>
              </a:buClr>
              <a:buSzPts val="1800"/>
              <a:buNone/>
            </a:pPr>
            <a:r>
              <a:t/>
            </a:r>
            <a:endParaRPr sz="1800">
              <a:solidFill>
                <a:schemeClr val="dk1"/>
              </a:solidFill>
            </a:endParaRPr>
          </a:p>
          <a:p>
            <a:pPr indent="0" lvl="3" marL="1371600" rtl="0" algn="l">
              <a:spcBef>
                <a:spcPts val="0"/>
              </a:spcBef>
              <a:spcAft>
                <a:spcPts val="0"/>
              </a:spcAft>
              <a:buClr>
                <a:srgbClr val="000000"/>
              </a:buClr>
              <a:buSzPts val="1800"/>
              <a:buNone/>
            </a:pPr>
            <a:r>
              <a:t/>
            </a:r>
            <a:endParaRPr sz="1800">
              <a:solidFill>
                <a:schemeClr val="dk1"/>
              </a:solidFill>
            </a:endParaRPr>
          </a:p>
          <a:p>
            <a:pPr indent="0" lvl="4" marL="1828800" rtl="0" algn="l">
              <a:spcBef>
                <a:spcPts val="0"/>
              </a:spcBef>
              <a:spcAft>
                <a:spcPts val="0"/>
              </a:spcAft>
              <a:buClr>
                <a:srgbClr val="000000"/>
              </a:buClr>
              <a:buSzPts val="1800"/>
              <a:buNone/>
            </a:pPr>
            <a:r>
              <a:t/>
            </a:r>
            <a:endParaRPr sz="1800">
              <a:solidFill>
                <a:schemeClr val="dk1"/>
              </a:solidFill>
            </a:endParaRPr>
          </a:p>
          <a:p>
            <a:pPr indent="0" lvl="5" marL="2286000" rtl="0" algn="l">
              <a:spcBef>
                <a:spcPts val="0"/>
              </a:spcBef>
              <a:spcAft>
                <a:spcPts val="0"/>
              </a:spcAft>
              <a:buClr>
                <a:srgbClr val="000000"/>
              </a:buClr>
              <a:buSzPts val="1800"/>
              <a:buNone/>
            </a:pPr>
            <a:r>
              <a:t/>
            </a:r>
            <a:endParaRPr sz="1800">
              <a:solidFill>
                <a:schemeClr val="dk1"/>
              </a:solidFill>
            </a:endParaRPr>
          </a:p>
          <a:p>
            <a:pPr indent="0" lvl="6" marL="2743200" rtl="0" algn="l">
              <a:spcBef>
                <a:spcPts val="0"/>
              </a:spcBef>
              <a:spcAft>
                <a:spcPts val="0"/>
              </a:spcAft>
              <a:buClr>
                <a:srgbClr val="000000"/>
              </a:buClr>
              <a:buSzPts val="1800"/>
              <a:buNone/>
            </a:pPr>
            <a:r>
              <a:t/>
            </a:r>
            <a:endParaRPr sz="1800">
              <a:solidFill>
                <a:schemeClr val="dk1"/>
              </a:solidFill>
            </a:endParaRPr>
          </a:p>
          <a:p>
            <a:pPr indent="0" lvl="7" marL="3200400" rtl="0" algn="l">
              <a:spcBef>
                <a:spcPts val="0"/>
              </a:spcBef>
              <a:spcAft>
                <a:spcPts val="0"/>
              </a:spcAft>
              <a:buClr>
                <a:srgbClr val="000000"/>
              </a:buClr>
              <a:buSzPts val="1800"/>
              <a:buNone/>
            </a:pPr>
            <a:r>
              <a:t/>
            </a:r>
            <a:endParaRPr sz="1800">
              <a:solidFill>
                <a:schemeClr val="dk1"/>
              </a:solidFill>
            </a:endParaRPr>
          </a:p>
          <a:p>
            <a:pPr indent="0" lvl="8" marL="3657600" rtl="0" algn="l">
              <a:spcBef>
                <a:spcPts val="0"/>
              </a:spcBef>
              <a:spcAft>
                <a:spcPts val="0"/>
              </a:spcAft>
              <a:buClr>
                <a:srgbClr val="000000"/>
              </a:buClr>
              <a:buSzPts val="1800"/>
              <a:buNone/>
            </a:pPr>
            <a:r>
              <a:t/>
            </a:r>
            <a:endParaRPr sz="1800">
              <a:solidFill>
                <a:schemeClr val="dk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6"/>
          <p:cNvSpPr txBox="1"/>
          <p:nvPr>
            <p:ph type="title"/>
          </p:nvPr>
        </p:nvSpPr>
        <p:spPr>
          <a:xfrm>
            <a:off x="722313" y="4406901"/>
            <a:ext cx="7772400" cy="1362076"/>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chemeClr val="lt1"/>
              </a:buClr>
              <a:buSzPts val="2000"/>
              <a:buNone/>
              <a:defRPr sz="2000">
                <a:solidFill>
                  <a:schemeClr val="lt1"/>
                </a:solidFill>
              </a:defRPr>
            </a:lvl1pPr>
            <a:lvl2pPr indent="-228600" lvl="1" marL="914400" algn="l">
              <a:spcBef>
                <a:spcPts val="360"/>
              </a:spcBef>
              <a:spcAft>
                <a:spcPts val="0"/>
              </a:spcAft>
              <a:buClr>
                <a:schemeClr val="lt1"/>
              </a:buClr>
              <a:buSzPts val="1800"/>
              <a:buNone/>
              <a:defRPr sz="1800">
                <a:solidFill>
                  <a:schemeClr val="lt1"/>
                </a:solidFill>
              </a:defRPr>
            </a:lvl2pPr>
            <a:lvl3pPr indent="-228600" lvl="2" marL="1371600" algn="l">
              <a:spcBef>
                <a:spcPts val="320"/>
              </a:spcBef>
              <a:spcAft>
                <a:spcPts val="0"/>
              </a:spcAft>
              <a:buClr>
                <a:schemeClr val="lt1"/>
              </a:buClr>
              <a:buSzPts val="1600"/>
              <a:buNone/>
              <a:defRPr sz="1600">
                <a:solidFill>
                  <a:schemeClr val="lt1"/>
                </a:solidFill>
              </a:defRPr>
            </a:lvl3pPr>
            <a:lvl4pPr indent="-228600" lvl="3" marL="1828800" algn="l">
              <a:spcBef>
                <a:spcPts val="280"/>
              </a:spcBef>
              <a:spcAft>
                <a:spcPts val="0"/>
              </a:spcAft>
              <a:buClr>
                <a:schemeClr val="lt1"/>
              </a:buClr>
              <a:buSzPts val="1400"/>
              <a:buNone/>
              <a:defRPr sz="1400">
                <a:solidFill>
                  <a:schemeClr val="lt1"/>
                </a:solidFill>
              </a:defRPr>
            </a:lvl4pPr>
            <a:lvl5pPr indent="-228600" lvl="4" marL="2286000" algn="l">
              <a:spcBef>
                <a:spcPts val="280"/>
              </a:spcBef>
              <a:spcAft>
                <a:spcPts val="0"/>
              </a:spcAft>
              <a:buClr>
                <a:schemeClr val="lt1"/>
              </a:buClr>
              <a:buSzPts val="1400"/>
              <a:buNone/>
              <a:defRPr sz="1400">
                <a:solidFill>
                  <a:schemeClr val="lt1"/>
                </a:solidFill>
              </a:defRPr>
            </a:lvl5pPr>
            <a:lvl6pPr indent="-228600" lvl="5" marL="2743200" algn="l">
              <a:spcBef>
                <a:spcPts val="280"/>
              </a:spcBef>
              <a:spcAft>
                <a:spcPts val="0"/>
              </a:spcAft>
              <a:buClr>
                <a:schemeClr val="lt1"/>
              </a:buClr>
              <a:buSzPts val="1400"/>
              <a:buNone/>
              <a:defRPr sz="1400">
                <a:solidFill>
                  <a:schemeClr val="lt1"/>
                </a:solidFill>
              </a:defRPr>
            </a:lvl6pPr>
            <a:lvl7pPr indent="-228600" lvl="6" marL="3200400" algn="l">
              <a:spcBef>
                <a:spcPts val="280"/>
              </a:spcBef>
              <a:spcAft>
                <a:spcPts val="0"/>
              </a:spcAft>
              <a:buClr>
                <a:schemeClr val="lt1"/>
              </a:buClr>
              <a:buSzPts val="1400"/>
              <a:buNone/>
              <a:defRPr sz="1400">
                <a:solidFill>
                  <a:schemeClr val="lt1"/>
                </a:solidFill>
              </a:defRPr>
            </a:lvl7pPr>
            <a:lvl8pPr indent="-228600" lvl="7" marL="3657600" algn="l">
              <a:spcBef>
                <a:spcPts val="280"/>
              </a:spcBef>
              <a:spcAft>
                <a:spcPts val="0"/>
              </a:spcAft>
              <a:buClr>
                <a:schemeClr val="lt1"/>
              </a:buClr>
              <a:buSzPts val="1400"/>
              <a:buNone/>
              <a:defRPr sz="1400">
                <a:solidFill>
                  <a:schemeClr val="lt1"/>
                </a:solidFill>
              </a:defRPr>
            </a:lvl8pPr>
            <a:lvl9pPr indent="-228600" lvl="8" marL="4114800" algn="l">
              <a:spcBef>
                <a:spcPts val="280"/>
              </a:spcBef>
              <a:spcAft>
                <a:spcPts val="0"/>
              </a:spcAft>
              <a:buClr>
                <a:schemeClr val="lt1"/>
              </a:buClr>
              <a:buSzPts val="1400"/>
              <a:buNone/>
              <a:defRPr sz="1400">
                <a:solidFill>
                  <a:schemeClr val="lt1"/>
                </a:solidFill>
              </a:defRPr>
            </a:lvl9pPr>
          </a:lstStyle>
          <a:p/>
        </p:txBody>
      </p:sp>
      <p:sp>
        <p:nvSpPr>
          <p:cNvPr id="35" name="Google Shape;35;p6"/>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36" name="Google Shape;36;p6"/>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37" name="Google Shape;37;p6"/>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Clr>
                <a:srgbClr val="000000"/>
              </a:buClr>
              <a:buSzPts val="1800"/>
              <a:buNone/>
            </a:pPr>
            <a:r>
              <a:t/>
            </a:r>
            <a:endParaRPr sz="1800">
              <a:solidFill>
                <a:schemeClr val="dk1"/>
              </a:solidFill>
            </a:endParaRPr>
          </a:p>
          <a:p>
            <a:pPr indent="0" lvl="2" marL="914400" rtl="0" algn="l">
              <a:spcBef>
                <a:spcPts val="0"/>
              </a:spcBef>
              <a:spcAft>
                <a:spcPts val="0"/>
              </a:spcAft>
              <a:buClr>
                <a:srgbClr val="000000"/>
              </a:buClr>
              <a:buSzPts val="1800"/>
              <a:buNone/>
            </a:pPr>
            <a:r>
              <a:t/>
            </a:r>
            <a:endParaRPr sz="1800">
              <a:solidFill>
                <a:schemeClr val="dk1"/>
              </a:solidFill>
            </a:endParaRPr>
          </a:p>
          <a:p>
            <a:pPr indent="0" lvl="3" marL="1371600" rtl="0" algn="l">
              <a:spcBef>
                <a:spcPts val="0"/>
              </a:spcBef>
              <a:spcAft>
                <a:spcPts val="0"/>
              </a:spcAft>
              <a:buClr>
                <a:srgbClr val="000000"/>
              </a:buClr>
              <a:buSzPts val="1800"/>
              <a:buNone/>
            </a:pPr>
            <a:r>
              <a:t/>
            </a:r>
            <a:endParaRPr sz="1800">
              <a:solidFill>
                <a:schemeClr val="dk1"/>
              </a:solidFill>
            </a:endParaRPr>
          </a:p>
          <a:p>
            <a:pPr indent="0" lvl="4" marL="1828800" rtl="0" algn="l">
              <a:spcBef>
                <a:spcPts val="0"/>
              </a:spcBef>
              <a:spcAft>
                <a:spcPts val="0"/>
              </a:spcAft>
              <a:buClr>
                <a:srgbClr val="000000"/>
              </a:buClr>
              <a:buSzPts val="1800"/>
              <a:buNone/>
            </a:pPr>
            <a:r>
              <a:t/>
            </a:r>
            <a:endParaRPr sz="1800">
              <a:solidFill>
                <a:schemeClr val="dk1"/>
              </a:solidFill>
            </a:endParaRPr>
          </a:p>
          <a:p>
            <a:pPr indent="0" lvl="5" marL="2286000" rtl="0" algn="l">
              <a:spcBef>
                <a:spcPts val="0"/>
              </a:spcBef>
              <a:spcAft>
                <a:spcPts val="0"/>
              </a:spcAft>
              <a:buClr>
                <a:srgbClr val="000000"/>
              </a:buClr>
              <a:buSzPts val="1800"/>
              <a:buNone/>
            </a:pPr>
            <a:r>
              <a:t/>
            </a:r>
            <a:endParaRPr sz="1800">
              <a:solidFill>
                <a:schemeClr val="dk1"/>
              </a:solidFill>
            </a:endParaRPr>
          </a:p>
          <a:p>
            <a:pPr indent="0" lvl="6" marL="2743200" rtl="0" algn="l">
              <a:spcBef>
                <a:spcPts val="0"/>
              </a:spcBef>
              <a:spcAft>
                <a:spcPts val="0"/>
              </a:spcAft>
              <a:buClr>
                <a:srgbClr val="000000"/>
              </a:buClr>
              <a:buSzPts val="1800"/>
              <a:buNone/>
            </a:pPr>
            <a:r>
              <a:t/>
            </a:r>
            <a:endParaRPr sz="1800">
              <a:solidFill>
                <a:schemeClr val="dk1"/>
              </a:solidFill>
            </a:endParaRPr>
          </a:p>
          <a:p>
            <a:pPr indent="0" lvl="7" marL="3200400" rtl="0" algn="l">
              <a:spcBef>
                <a:spcPts val="0"/>
              </a:spcBef>
              <a:spcAft>
                <a:spcPts val="0"/>
              </a:spcAft>
              <a:buClr>
                <a:srgbClr val="000000"/>
              </a:buClr>
              <a:buSzPts val="1800"/>
              <a:buNone/>
            </a:pPr>
            <a:r>
              <a:t/>
            </a:r>
            <a:endParaRPr sz="1800">
              <a:solidFill>
                <a:schemeClr val="dk1"/>
              </a:solidFill>
            </a:endParaRPr>
          </a:p>
          <a:p>
            <a:pPr indent="0" lvl="8" marL="3657600" rtl="0" algn="l">
              <a:spcBef>
                <a:spcPts val="0"/>
              </a:spcBef>
              <a:spcAft>
                <a:spcPts val="0"/>
              </a:spcAft>
              <a:buClr>
                <a:srgbClr val="000000"/>
              </a:buClr>
              <a:buSzPts val="1800"/>
              <a:buNone/>
            </a:pPr>
            <a:r>
              <a:t/>
            </a:r>
            <a:endParaRPr sz="1800">
              <a:solidFill>
                <a:schemeClr val="dk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lt1"/>
              </a:buClr>
              <a:buSzPts val="1800"/>
              <a:buChar char="•"/>
              <a:defRPr sz="1800"/>
            </a:lvl6pPr>
            <a:lvl7pPr indent="-342900" lvl="6" marL="3200400" algn="l">
              <a:spcBef>
                <a:spcPts val="360"/>
              </a:spcBef>
              <a:spcAft>
                <a:spcPts val="0"/>
              </a:spcAft>
              <a:buClr>
                <a:schemeClr val="lt1"/>
              </a:buClr>
              <a:buSzPts val="1800"/>
              <a:buChar char="•"/>
              <a:defRPr sz="1800"/>
            </a:lvl7pPr>
            <a:lvl8pPr indent="-342900" lvl="7" marL="3657600" algn="l">
              <a:spcBef>
                <a:spcPts val="360"/>
              </a:spcBef>
              <a:spcAft>
                <a:spcPts val="0"/>
              </a:spcAft>
              <a:buClr>
                <a:schemeClr val="lt1"/>
              </a:buClr>
              <a:buSzPts val="1800"/>
              <a:buChar char="•"/>
              <a:defRPr sz="1800"/>
            </a:lvl8pPr>
            <a:lvl9pPr indent="-342900" lvl="8" marL="4114800" algn="l">
              <a:spcBef>
                <a:spcPts val="360"/>
              </a:spcBef>
              <a:spcAft>
                <a:spcPts val="0"/>
              </a:spcAft>
              <a:buClr>
                <a:schemeClr val="lt1"/>
              </a:buClr>
              <a:buSzPts val="1800"/>
              <a:buChar char="•"/>
              <a:defRPr sz="1800"/>
            </a:lvl9pPr>
          </a:lstStyle>
          <a:p/>
        </p:txBody>
      </p:sp>
      <p:sp>
        <p:nvSpPr>
          <p:cNvPr id="41" name="Google Shape;41;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lt1"/>
              </a:buClr>
              <a:buSzPts val="1800"/>
              <a:buChar char="•"/>
              <a:defRPr sz="1800"/>
            </a:lvl6pPr>
            <a:lvl7pPr indent="-342900" lvl="6" marL="3200400" algn="l">
              <a:spcBef>
                <a:spcPts val="360"/>
              </a:spcBef>
              <a:spcAft>
                <a:spcPts val="0"/>
              </a:spcAft>
              <a:buClr>
                <a:schemeClr val="lt1"/>
              </a:buClr>
              <a:buSzPts val="1800"/>
              <a:buChar char="•"/>
              <a:defRPr sz="1800"/>
            </a:lvl7pPr>
            <a:lvl8pPr indent="-342900" lvl="7" marL="3657600" algn="l">
              <a:spcBef>
                <a:spcPts val="360"/>
              </a:spcBef>
              <a:spcAft>
                <a:spcPts val="0"/>
              </a:spcAft>
              <a:buClr>
                <a:schemeClr val="lt1"/>
              </a:buClr>
              <a:buSzPts val="1800"/>
              <a:buChar char="•"/>
              <a:defRPr sz="1800"/>
            </a:lvl8pPr>
            <a:lvl9pPr indent="-342900" lvl="8" marL="4114800" algn="l">
              <a:spcBef>
                <a:spcPts val="360"/>
              </a:spcBef>
              <a:spcAft>
                <a:spcPts val="0"/>
              </a:spcAft>
              <a:buClr>
                <a:schemeClr val="lt1"/>
              </a:buClr>
              <a:buSzPts val="1800"/>
              <a:buChar char="•"/>
              <a:defRPr sz="1800"/>
            </a:lvl9pPr>
          </a:lstStyle>
          <a:p/>
        </p:txBody>
      </p:sp>
      <p:sp>
        <p:nvSpPr>
          <p:cNvPr id="42" name="Google Shape;42;p7"/>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43" name="Google Shape;43;p7"/>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44" name="Google Shape;44;p7"/>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Clr>
                <a:srgbClr val="000000"/>
              </a:buClr>
              <a:buSzPts val="1800"/>
              <a:buNone/>
            </a:pPr>
            <a:r>
              <a:t/>
            </a:r>
            <a:endParaRPr sz="1800">
              <a:solidFill>
                <a:schemeClr val="dk1"/>
              </a:solidFill>
            </a:endParaRPr>
          </a:p>
          <a:p>
            <a:pPr indent="0" lvl="2" marL="914400" rtl="0" algn="l">
              <a:spcBef>
                <a:spcPts val="0"/>
              </a:spcBef>
              <a:spcAft>
                <a:spcPts val="0"/>
              </a:spcAft>
              <a:buClr>
                <a:srgbClr val="000000"/>
              </a:buClr>
              <a:buSzPts val="1800"/>
              <a:buNone/>
            </a:pPr>
            <a:r>
              <a:t/>
            </a:r>
            <a:endParaRPr sz="1800">
              <a:solidFill>
                <a:schemeClr val="dk1"/>
              </a:solidFill>
            </a:endParaRPr>
          </a:p>
          <a:p>
            <a:pPr indent="0" lvl="3" marL="1371600" rtl="0" algn="l">
              <a:spcBef>
                <a:spcPts val="0"/>
              </a:spcBef>
              <a:spcAft>
                <a:spcPts val="0"/>
              </a:spcAft>
              <a:buClr>
                <a:srgbClr val="000000"/>
              </a:buClr>
              <a:buSzPts val="1800"/>
              <a:buNone/>
            </a:pPr>
            <a:r>
              <a:t/>
            </a:r>
            <a:endParaRPr sz="1800">
              <a:solidFill>
                <a:schemeClr val="dk1"/>
              </a:solidFill>
            </a:endParaRPr>
          </a:p>
          <a:p>
            <a:pPr indent="0" lvl="4" marL="1828800" rtl="0" algn="l">
              <a:spcBef>
                <a:spcPts val="0"/>
              </a:spcBef>
              <a:spcAft>
                <a:spcPts val="0"/>
              </a:spcAft>
              <a:buClr>
                <a:srgbClr val="000000"/>
              </a:buClr>
              <a:buSzPts val="1800"/>
              <a:buNone/>
            </a:pPr>
            <a:r>
              <a:t/>
            </a:r>
            <a:endParaRPr sz="1800">
              <a:solidFill>
                <a:schemeClr val="dk1"/>
              </a:solidFill>
            </a:endParaRPr>
          </a:p>
          <a:p>
            <a:pPr indent="0" lvl="5" marL="2286000" rtl="0" algn="l">
              <a:spcBef>
                <a:spcPts val="0"/>
              </a:spcBef>
              <a:spcAft>
                <a:spcPts val="0"/>
              </a:spcAft>
              <a:buClr>
                <a:srgbClr val="000000"/>
              </a:buClr>
              <a:buSzPts val="1800"/>
              <a:buNone/>
            </a:pPr>
            <a:r>
              <a:t/>
            </a:r>
            <a:endParaRPr sz="1800">
              <a:solidFill>
                <a:schemeClr val="dk1"/>
              </a:solidFill>
            </a:endParaRPr>
          </a:p>
          <a:p>
            <a:pPr indent="0" lvl="6" marL="2743200" rtl="0" algn="l">
              <a:spcBef>
                <a:spcPts val="0"/>
              </a:spcBef>
              <a:spcAft>
                <a:spcPts val="0"/>
              </a:spcAft>
              <a:buClr>
                <a:srgbClr val="000000"/>
              </a:buClr>
              <a:buSzPts val="1800"/>
              <a:buNone/>
            </a:pPr>
            <a:r>
              <a:t/>
            </a:r>
            <a:endParaRPr sz="1800">
              <a:solidFill>
                <a:schemeClr val="dk1"/>
              </a:solidFill>
            </a:endParaRPr>
          </a:p>
          <a:p>
            <a:pPr indent="0" lvl="7" marL="3200400" rtl="0" algn="l">
              <a:spcBef>
                <a:spcPts val="0"/>
              </a:spcBef>
              <a:spcAft>
                <a:spcPts val="0"/>
              </a:spcAft>
              <a:buClr>
                <a:srgbClr val="000000"/>
              </a:buClr>
              <a:buSzPts val="1800"/>
              <a:buNone/>
            </a:pPr>
            <a:r>
              <a:t/>
            </a:r>
            <a:endParaRPr sz="1800">
              <a:solidFill>
                <a:schemeClr val="dk1"/>
              </a:solidFill>
            </a:endParaRPr>
          </a:p>
          <a:p>
            <a:pPr indent="0" lvl="8" marL="3657600" rtl="0" algn="l">
              <a:spcBef>
                <a:spcPts val="0"/>
              </a:spcBef>
              <a:spcAft>
                <a:spcPts val="0"/>
              </a:spcAft>
              <a:buClr>
                <a:srgbClr val="000000"/>
              </a:buClr>
              <a:buSzPts val="1800"/>
              <a:buNone/>
            </a:pPr>
            <a:r>
              <a:t/>
            </a:r>
            <a:endParaRPr sz="1800">
              <a:solidFill>
                <a:schemeClr val="dk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 type="body"/>
          </p:nvPr>
        </p:nvSpPr>
        <p:spPr>
          <a:xfrm>
            <a:off x="457200" y="1535114"/>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lt1"/>
              </a:buClr>
              <a:buSzPts val="2400"/>
              <a:buNone/>
              <a:defRPr b="1" sz="24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lt1"/>
              </a:buClr>
              <a:buSzPts val="1600"/>
              <a:buNone/>
              <a:defRPr b="1" sz="1600"/>
            </a:lvl6pPr>
            <a:lvl7pPr indent="-228600" lvl="6" marL="3200400" algn="l">
              <a:spcBef>
                <a:spcPts val="320"/>
              </a:spcBef>
              <a:spcAft>
                <a:spcPts val="0"/>
              </a:spcAft>
              <a:buClr>
                <a:schemeClr val="lt1"/>
              </a:buClr>
              <a:buSzPts val="1600"/>
              <a:buNone/>
              <a:defRPr b="1" sz="1600"/>
            </a:lvl7pPr>
            <a:lvl8pPr indent="-228600" lvl="7" marL="3657600" algn="l">
              <a:spcBef>
                <a:spcPts val="320"/>
              </a:spcBef>
              <a:spcAft>
                <a:spcPts val="0"/>
              </a:spcAft>
              <a:buClr>
                <a:schemeClr val="lt1"/>
              </a:buClr>
              <a:buSzPts val="1600"/>
              <a:buNone/>
              <a:defRPr b="1" sz="1600"/>
            </a:lvl8pPr>
            <a:lvl9pPr indent="-228600" lvl="8" marL="4114800" algn="l">
              <a:spcBef>
                <a:spcPts val="320"/>
              </a:spcBef>
              <a:spcAft>
                <a:spcPts val="0"/>
              </a:spcAft>
              <a:buClr>
                <a:schemeClr val="lt1"/>
              </a:buClr>
              <a:buSzPts val="1600"/>
              <a:buNone/>
              <a:defRPr b="1" sz="1600"/>
            </a:lvl9pPr>
          </a:lstStyle>
          <a:p/>
        </p:txBody>
      </p:sp>
      <p:sp>
        <p:nvSpPr>
          <p:cNvPr id="48" name="Google Shape;48;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lt1"/>
              </a:buClr>
              <a:buSzPts val="1600"/>
              <a:buChar char="•"/>
              <a:defRPr sz="1600"/>
            </a:lvl6pPr>
            <a:lvl7pPr indent="-330200" lvl="6" marL="3200400" algn="l">
              <a:spcBef>
                <a:spcPts val="320"/>
              </a:spcBef>
              <a:spcAft>
                <a:spcPts val="0"/>
              </a:spcAft>
              <a:buClr>
                <a:schemeClr val="lt1"/>
              </a:buClr>
              <a:buSzPts val="1600"/>
              <a:buChar char="•"/>
              <a:defRPr sz="1600"/>
            </a:lvl7pPr>
            <a:lvl8pPr indent="-330200" lvl="7" marL="3657600" algn="l">
              <a:spcBef>
                <a:spcPts val="320"/>
              </a:spcBef>
              <a:spcAft>
                <a:spcPts val="0"/>
              </a:spcAft>
              <a:buClr>
                <a:schemeClr val="lt1"/>
              </a:buClr>
              <a:buSzPts val="1600"/>
              <a:buChar char="•"/>
              <a:defRPr sz="1600"/>
            </a:lvl8pPr>
            <a:lvl9pPr indent="-330200" lvl="8" marL="4114800" algn="l">
              <a:spcBef>
                <a:spcPts val="320"/>
              </a:spcBef>
              <a:spcAft>
                <a:spcPts val="0"/>
              </a:spcAft>
              <a:buClr>
                <a:schemeClr val="lt1"/>
              </a:buClr>
              <a:buSzPts val="1600"/>
              <a:buChar char="•"/>
              <a:defRPr sz="1600"/>
            </a:lvl9pPr>
          </a:lstStyle>
          <a:p/>
        </p:txBody>
      </p:sp>
      <p:sp>
        <p:nvSpPr>
          <p:cNvPr id="49" name="Google Shape;49;p8"/>
          <p:cNvSpPr txBox="1"/>
          <p:nvPr>
            <p:ph idx="3" type="body"/>
          </p:nvPr>
        </p:nvSpPr>
        <p:spPr>
          <a:xfrm>
            <a:off x="4645027" y="1535114"/>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lt1"/>
              </a:buClr>
              <a:buSzPts val="2400"/>
              <a:buNone/>
              <a:defRPr b="1" sz="24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lt1"/>
              </a:buClr>
              <a:buSzPts val="1600"/>
              <a:buNone/>
              <a:defRPr b="1" sz="1600"/>
            </a:lvl6pPr>
            <a:lvl7pPr indent="-228600" lvl="6" marL="3200400" algn="l">
              <a:spcBef>
                <a:spcPts val="320"/>
              </a:spcBef>
              <a:spcAft>
                <a:spcPts val="0"/>
              </a:spcAft>
              <a:buClr>
                <a:schemeClr val="lt1"/>
              </a:buClr>
              <a:buSzPts val="1600"/>
              <a:buNone/>
              <a:defRPr b="1" sz="1600"/>
            </a:lvl7pPr>
            <a:lvl8pPr indent="-228600" lvl="7" marL="3657600" algn="l">
              <a:spcBef>
                <a:spcPts val="320"/>
              </a:spcBef>
              <a:spcAft>
                <a:spcPts val="0"/>
              </a:spcAft>
              <a:buClr>
                <a:schemeClr val="lt1"/>
              </a:buClr>
              <a:buSzPts val="1600"/>
              <a:buNone/>
              <a:defRPr b="1" sz="1600"/>
            </a:lvl8pPr>
            <a:lvl9pPr indent="-228600" lvl="8" marL="4114800" algn="l">
              <a:spcBef>
                <a:spcPts val="320"/>
              </a:spcBef>
              <a:spcAft>
                <a:spcPts val="0"/>
              </a:spcAft>
              <a:buClr>
                <a:schemeClr val="lt1"/>
              </a:buClr>
              <a:buSzPts val="1600"/>
              <a:buNone/>
              <a:defRPr b="1" sz="1600"/>
            </a:lvl9pPr>
          </a:lstStyle>
          <a:p/>
        </p:txBody>
      </p:sp>
      <p:sp>
        <p:nvSpPr>
          <p:cNvPr id="50" name="Google Shape;50;p8"/>
          <p:cNvSpPr txBox="1"/>
          <p:nvPr>
            <p:ph idx="4" type="body"/>
          </p:nvPr>
        </p:nvSpPr>
        <p:spPr>
          <a:xfrm>
            <a:off x="4645027"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lt1"/>
              </a:buClr>
              <a:buSzPts val="1600"/>
              <a:buChar char="•"/>
              <a:defRPr sz="1600"/>
            </a:lvl6pPr>
            <a:lvl7pPr indent="-330200" lvl="6" marL="3200400" algn="l">
              <a:spcBef>
                <a:spcPts val="320"/>
              </a:spcBef>
              <a:spcAft>
                <a:spcPts val="0"/>
              </a:spcAft>
              <a:buClr>
                <a:schemeClr val="lt1"/>
              </a:buClr>
              <a:buSzPts val="1600"/>
              <a:buChar char="•"/>
              <a:defRPr sz="1600"/>
            </a:lvl7pPr>
            <a:lvl8pPr indent="-330200" lvl="7" marL="3657600" algn="l">
              <a:spcBef>
                <a:spcPts val="320"/>
              </a:spcBef>
              <a:spcAft>
                <a:spcPts val="0"/>
              </a:spcAft>
              <a:buClr>
                <a:schemeClr val="lt1"/>
              </a:buClr>
              <a:buSzPts val="1600"/>
              <a:buChar char="•"/>
              <a:defRPr sz="1600"/>
            </a:lvl8pPr>
            <a:lvl9pPr indent="-330200" lvl="8" marL="4114800" algn="l">
              <a:spcBef>
                <a:spcPts val="320"/>
              </a:spcBef>
              <a:spcAft>
                <a:spcPts val="0"/>
              </a:spcAft>
              <a:buClr>
                <a:schemeClr val="lt1"/>
              </a:buClr>
              <a:buSzPts val="1600"/>
              <a:buChar char="•"/>
              <a:defRPr sz="1600"/>
            </a:lvl9pPr>
          </a:lstStyle>
          <a:p/>
        </p:txBody>
      </p:sp>
      <p:sp>
        <p:nvSpPr>
          <p:cNvPr id="51" name="Google Shape;51;p8"/>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52" name="Google Shape;52;p8"/>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53" name="Google Shape;53;p8"/>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Clr>
                <a:srgbClr val="000000"/>
              </a:buClr>
              <a:buSzPts val="1800"/>
              <a:buNone/>
            </a:pPr>
            <a:r>
              <a:t/>
            </a:r>
            <a:endParaRPr sz="1800">
              <a:solidFill>
                <a:schemeClr val="dk1"/>
              </a:solidFill>
            </a:endParaRPr>
          </a:p>
          <a:p>
            <a:pPr indent="0" lvl="2" marL="914400" rtl="0" algn="l">
              <a:spcBef>
                <a:spcPts val="0"/>
              </a:spcBef>
              <a:spcAft>
                <a:spcPts val="0"/>
              </a:spcAft>
              <a:buClr>
                <a:srgbClr val="000000"/>
              </a:buClr>
              <a:buSzPts val="1800"/>
              <a:buNone/>
            </a:pPr>
            <a:r>
              <a:t/>
            </a:r>
            <a:endParaRPr sz="1800">
              <a:solidFill>
                <a:schemeClr val="dk1"/>
              </a:solidFill>
            </a:endParaRPr>
          </a:p>
          <a:p>
            <a:pPr indent="0" lvl="3" marL="1371600" rtl="0" algn="l">
              <a:spcBef>
                <a:spcPts val="0"/>
              </a:spcBef>
              <a:spcAft>
                <a:spcPts val="0"/>
              </a:spcAft>
              <a:buClr>
                <a:srgbClr val="000000"/>
              </a:buClr>
              <a:buSzPts val="1800"/>
              <a:buNone/>
            </a:pPr>
            <a:r>
              <a:t/>
            </a:r>
            <a:endParaRPr sz="1800">
              <a:solidFill>
                <a:schemeClr val="dk1"/>
              </a:solidFill>
            </a:endParaRPr>
          </a:p>
          <a:p>
            <a:pPr indent="0" lvl="4" marL="1828800" rtl="0" algn="l">
              <a:spcBef>
                <a:spcPts val="0"/>
              </a:spcBef>
              <a:spcAft>
                <a:spcPts val="0"/>
              </a:spcAft>
              <a:buClr>
                <a:srgbClr val="000000"/>
              </a:buClr>
              <a:buSzPts val="1800"/>
              <a:buNone/>
            </a:pPr>
            <a:r>
              <a:t/>
            </a:r>
            <a:endParaRPr sz="1800">
              <a:solidFill>
                <a:schemeClr val="dk1"/>
              </a:solidFill>
            </a:endParaRPr>
          </a:p>
          <a:p>
            <a:pPr indent="0" lvl="5" marL="2286000" rtl="0" algn="l">
              <a:spcBef>
                <a:spcPts val="0"/>
              </a:spcBef>
              <a:spcAft>
                <a:spcPts val="0"/>
              </a:spcAft>
              <a:buClr>
                <a:srgbClr val="000000"/>
              </a:buClr>
              <a:buSzPts val="1800"/>
              <a:buNone/>
            </a:pPr>
            <a:r>
              <a:t/>
            </a:r>
            <a:endParaRPr sz="1800">
              <a:solidFill>
                <a:schemeClr val="dk1"/>
              </a:solidFill>
            </a:endParaRPr>
          </a:p>
          <a:p>
            <a:pPr indent="0" lvl="6" marL="2743200" rtl="0" algn="l">
              <a:spcBef>
                <a:spcPts val="0"/>
              </a:spcBef>
              <a:spcAft>
                <a:spcPts val="0"/>
              </a:spcAft>
              <a:buClr>
                <a:srgbClr val="000000"/>
              </a:buClr>
              <a:buSzPts val="1800"/>
              <a:buNone/>
            </a:pPr>
            <a:r>
              <a:t/>
            </a:r>
            <a:endParaRPr sz="1800">
              <a:solidFill>
                <a:schemeClr val="dk1"/>
              </a:solidFill>
            </a:endParaRPr>
          </a:p>
          <a:p>
            <a:pPr indent="0" lvl="7" marL="3200400" rtl="0" algn="l">
              <a:spcBef>
                <a:spcPts val="0"/>
              </a:spcBef>
              <a:spcAft>
                <a:spcPts val="0"/>
              </a:spcAft>
              <a:buClr>
                <a:srgbClr val="000000"/>
              </a:buClr>
              <a:buSzPts val="1800"/>
              <a:buNone/>
            </a:pPr>
            <a:r>
              <a:t/>
            </a:r>
            <a:endParaRPr sz="1800">
              <a:solidFill>
                <a:schemeClr val="dk1"/>
              </a:solidFill>
            </a:endParaRPr>
          </a:p>
          <a:p>
            <a:pPr indent="0" lvl="8" marL="3657600" rtl="0" algn="l">
              <a:spcBef>
                <a:spcPts val="0"/>
              </a:spcBef>
              <a:spcAft>
                <a:spcPts val="0"/>
              </a:spcAft>
              <a:buClr>
                <a:srgbClr val="000000"/>
              </a:buClr>
              <a:buSzPts val="1800"/>
              <a:buNone/>
            </a:pPr>
            <a:r>
              <a:t/>
            </a:r>
            <a:endParaRPr sz="1800">
              <a:solidFill>
                <a:schemeClr val="dk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2" y="273051"/>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lt1"/>
              </a:buClr>
              <a:buSzPts val="3200"/>
              <a:buChar char="•"/>
              <a:defRPr sz="3200"/>
            </a:lvl1pPr>
            <a:lvl2pPr indent="-406400" lvl="1" marL="914400" algn="l">
              <a:spcBef>
                <a:spcPts val="560"/>
              </a:spcBef>
              <a:spcAft>
                <a:spcPts val="0"/>
              </a:spcAft>
              <a:buClr>
                <a:schemeClr val="lt1"/>
              </a:buClr>
              <a:buSzPts val="2800"/>
              <a:buChar char="–"/>
              <a:defRPr sz="2800"/>
            </a:lvl2pPr>
            <a:lvl3pPr indent="-381000" lvl="2" marL="1371600" algn="l">
              <a:spcBef>
                <a:spcPts val="480"/>
              </a:spcBef>
              <a:spcAft>
                <a:spcPts val="0"/>
              </a:spcAft>
              <a:buClr>
                <a:schemeClr val="lt1"/>
              </a:buClr>
              <a:buSzPts val="2400"/>
              <a:buChar char="•"/>
              <a:defRPr sz="2400"/>
            </a:lvl3pPr>
            <a:lvl4pPr indent="-355600" lvl="3" marL="1828800" algn="l">
              <a:spcBef>
                <a:spcPts val="400"/>
              </a:spcBef>
              <a:spcAft>
                <a:spcPts val="0"/>
              </a:spcAft>
              <a:buClr>
                <a:schemeClr val="lt1"/>
              </a:buClr>
              <a:buSzPts val="2000"/>
              <a:buChar char="–"/>
              <a:defRPr sz="2000"/>
            </a:lvl4pPr>
            <a:lvl5pPr indent="-355600" lvl="4" marL="2286000" algn="l">
              <a:spcBef>
                <a:spcPts val="400"/>
              </a:spcBef>
              <a:spcAft>
                <a:spcPts val="0"/>
              </a:spcAft>
              <a:buClr>
                <a:schemeClr val="lt1"/>
              </a:buClr>
              <a:buSzPts val="2000"/>
              <a:buChar char="»"/>
              <a:defRPr sz="2000"/>
            </a:lvl5pPr>
            <a:lvl6pPr indent="-355600" lvl="5" marL="2743200" algn="l">
              <a:spcBef>
                <a:spcPts val="400"/>
              </a:spcBef>
              <a:spcAft>
                <a:spcPts val="0"/>
              </a:spcAft>
              <a:buClr>
                <a:schemeClr val="lt1"/>
              </a:buClr>
              <a:buSzPts val="2000"/>
              <a:buChar char="•"/>
              <a:defRPr sz="2000"/>
            </a:lvl6pPr>
            <a:lvl7pPr indent="-355600" lvl="6" marL="3200400" algn="l">
              <a:spcBef>
                <a:spcPts val="400"/>
              </a:spcBef>
              <a:spcAft>
                <a:spcPts val="0"/>
              </a:spcAft>
              <a:buClr>
                <a:schemeClr val="lt1"/>
              </a:buClr>
              <a:buSzPts val="2000"/>
              <a:buChar char="•"/>
              <a:defRPr sz="2000"/>
            </a:lvl7pPr>
            <a:lvl8pPr indent="-355600" lvl="7" marL="3657600" algn="l">
              <a:spcBef>
                <a:spcPts val="400"/>
              </a:spcBef>
              <a:spcAft>
                <a:spcPts val="0"/>
              </a:spcAft>
              <a:buClr>
                <a:schemeClr val="lt1"/>
              </a:buClr>
              <a:buSzPts val="2000"/>
              <a:buChar char="•"/>
              <a:defRPr sz="2000"/>
            </a:lvl8pPr>
            <a:lvl9pPr indent="-355600" lvl="8" marL="4114800" algn="l">
              <a:spcBef>
                <a:spcPts val="400"/>
              </a:spcBef>
              <a:spcAft>
                <a:spcPts val="0"/>
              </a:spcAft>
              <a:buClr>
                <a:schemeClr val="lt1"/>
              </a:buClr>
              <a:buSzPts val="2000"/>
              <a:buChar char="•"/>
              <a:defRPr sz="2000"/>
            </a:lvl9pPr>
          </a:lstStyle>
          <a:p/>
        </p:txBody>
      </p:sp>
      <p:sp>
        <p:nvSpPr>
          <p:cNvPr id="57" name="Google Shape;57;p9"/>
          <p:cNvSpPr txBox="1"/>
          <p:nvPr>
            <p:ph idx="2" type="body"/>
          </p:nvPr>
        </p:nvSpPr>
        <p:spPr>
          <a:xfrm>
            <a:off x="457202" y="1435101"/>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lt1"/>
              </a:buClr>
              <a:buSzPts val="900"/>
              <a:buNone/>
              <a:defRPr sz="900"/>
            </a:lvl6pPr>
            <a:lvl7pPr indent="-228600" lvl="6" marL="3200400" algn="l">
              <a:spcBef>
                <a:spcPts val="180"/>
              </a:spcBef>
              <a:spcAft>
                <a:spcPts val="0"/>
              </a:spcAft>
              <a:buClr>
                <a:schemeClr val="lt1"/>
              </a:buClr>
              <a:buSzPts val="900"/>
              <a:buNone/>
              <a:defRPr sz="900"/>
            </a:lvl7pPr>
            <a:lvl8pPr indent="-228600" lvl="7" marL="3657600" algn="l">
              <a:spcBef>
                <a:spcPts val="180"/>
              </a:spcBef>
              <a:spcAft>
                <a:spcPts val="0"/>
              </a:spcAft>
              <a:buClr>
                <a:schemeClr val="lt1"/>
              </a:buClr>
              <a:buSzPts val="900"/>
              <a:buNone/>
              <a:defRPr sz="900"/>
            </a:lvl8pPr>
            <a:lvl9pPr indent="-228600" lvl="8" marL="4114800" algn="l">
              <a:spcBef>
                <a:spcPts val="180"/>
              </a:spcBef>
              <a:spcAft>
                <a:spcPts val="0"/>
              </a:spcAft>
              <a:buClr>
                <a:schemeClr val="lt1"/>
              </a:buClr>
              <a:buSzPts val="900"/>
              <a:buNone/>
              <a:defRPr sz="900"/>
            </a:lvl9pPr>
          </a:lstStyle>
          <a:p/>
        </p:txBody>
      </p:sp>
      <p:sp>
        <p:nvSpPr>
          <p:cNvPr id="58" name="Google Shape;58;p9"/>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59" name="Google Shape;59;p9"/>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60" name="Google Shape;60;p9"/>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Clr>
                <a:srgbClr val="000000"/>
              </a:buClr>
              <a:buSzPts val="1800"/>
              <a:buNone/>
            </a:pPr>
            <a:r>
              <a:t/>
            </a:r>
            <a:endParaRPr sz="1800">
              <a:solidFill>
                <a:schemeClr val="dk1"/>
              </a:solidFill>
            </a:endParaRPr>
          </a:p>
          <a:p>
            <a:pPr indent="0" lvl="2" marL="914400" rtl="0" algn="l">
              <a:spcBef>
                <a:spcPts val="0"/>
              </a:spcBef>
              <a:spcAft>
                <a:spcPts val="0"/>
              </a:spcAft>
              <a:buClr>
                <a:srgbClr val="000000"/>
              </a:buClr>
              <a:buSzPts val="1800"/>
              <a:buNone/>
            </a:pPr>
            <a:r>
              <a:t/>
            </a:r>
            <a:endParaRPr sz="1800">
              <a:solidFill>
                <a:schemeClr val="dk1"/>
              </a:solidFill>
            </a:endParaRPr>
          </a:p>
          <a:p>
            <a:pPr indent="0" lvl="3" marL="1371600" rtl="0" algn="l">
              <a:spcBef>
                <a:spcPts val="0"/>
              </a:spcBef>
              <a:spcAft>
                <a:spcPts val="0"/>
              </a:spcAft>
              <a:buClr>
                <a:srgbClr val="000000"/>
              </a:buClr>
              <a:buSzPts val="1800"/>
              <a:buNone/>
            </a:pPr>
            <a:r>
              <a:t/>
            </a:r>
            <a:endParaRPr sz="1800">
              <a:solidFill>
                <a:schemeClr val="dk1"/>
              </a:solidFill>
            </a:endParaRPr>
          </a:p>
          <a:p>
            <a:pPr indent="0" lvl="4" marL="1828800" rtl="0" algn="l">
              <a:spcBef>
                <a:spcPts val="0"/>
              </a:spcBef>
              <a:spcAft>
                <a:spcPts val="0"/>
              </a:spcAft>
              <a:buClr>
                <a:srgbClr val="000000"/>
              </a:buClr>
              <a:buSzPts val="1800"/>
              <a:buNone/>
            </a:pPr>
            <a:r>
              <a:t/>
            </a:r>
            <a:endParaRPr sz="1800">
              <a:solidFill>
                <a:schemeClr val="dk1"/>
              </a:solidFill>
            </a:endParaRPr>
          </a:p>
          <a:p>
            <a:pPr indent="0" lvl="5" marL="2286000" rtl="0" algn="l">
              <a:spcBef>
                <a:spcPts val="0"/>
              </a:spcBef>
              <a:spcAft>
                <a:spcPts val="0"/>
              </a:spcAft>
              <a:buClr>
                <a:srgbClr val="000000"/>
              </a:buClr>
              <a:buSzPts val="1800"/>
              <a:buNone/>
            </a:pPr>
            <a:r>
              <a:t/>
            </a:r>
            <a:endParaRPr sz="1800">
              <a:solidFill>
                <a:schemeClr val="dk1"/>
              </a:solidFill>
            </a:endParaRPr>
          </a:p>
          <a:p>
            <a:pPr indent="0" lvl="6" marL="2743200" rtl="0" algn="l">
              <a:spcBef>
                <a:spcPts val="0"/>
              </a:spcBef>
              <a:spcAft>
                <a:spcPts val="0"/>
              </a:spcAft>
              <a:buClr>
                <a:srgbClr val="000000"/>
              </a:buClr>
              <a:buSzPts val="1800"/>
              <a:buNone/>
            </a:pPr>
            <a:r>
              <a:t/>
            </a:r>
            <a:endParaRPr sz="1800">
              <a:solidFill>
                <a:schemeClr val="dk1"/>
              </a:solidFill>
            </a:endParaRPr>
          </a:p>
          <a:p>
            <a:pPr indent="0" lvl="7" marL="3200400" rtl="0" algn="l">
              <a:spcBef>
                <a:spcPts val="0"/>
              </a:spcBef>
              <a:spcAft>
                <a:spcPts val="0"/>
              </a:spcAft>
              <a:buClr>
                <a:srgbClr val="000000"/>
              </a:buClr>
              <a:buSzPts val="1800"/>
              <a:buNone/>
            </a:pPr>
            <a:r>
              <a:t/>
            </a:r>
            <a:endParaRPr sz="1800">
              <a:solidFill>
                <a:schemeClr val="dk1"/>
              </a:solidFill>
            </a:endParaRPr>
          </a:p>
          <a:p>
            <a:pPr indent="0" lvl="8" marL="3657600" rtl="0" algn="l">
              <a:spcBef>
                <a:spcPts val="0"/>
              </a:spcBef>
              <a:spcAft>
                <a:spcPts val="0"/>
              </a:spcAft>
              <a:buClr>
                <a:srgbClr val="000000"/>
              </a:buClr>
              <a:buSzPts val="1800"/>
              <a:buNone/>
            </a:pPr>
            <a:r>
              <a:t/>
            </a:r>
            <a:endParaRPr sz="1800">
              <a:solidFill>
                <a:schemeClr val="dk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lvl="1" marR="0" rtl="0" algn="l">
              <a:spcBef>
                <a:spcPts val="56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2pPr>
            <a:lvl3pPr lvl="2" marR="0" rtl="0" algn="l">
              <a:spcBef>
                <a:spcPts val="48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3pPr>
            <a:lvl4pPr lvl="3"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4pPr>
            <a:lvl5pPr lvl="4"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5pPr>
            <a:lvl6pPr lvl="5"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6pPr>
            <a:lvl7pPr lvl="6"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7pPr>
            <a:lvl8pPr lvl="7"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8pPr>
            <a:lvl9pPr lvl="8"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9pPr>
          </a:lstStyle>
          <a:p/>
        </p:txBody>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lt1"/>
              </a:buClr>
              <a:buSzPts val="900"/>
              <a:buNone/>
              <a:defRPr sz="900"/>
            </a:lvl6pPr>
            <a:lvl7pPr indent="-228600" lvl="6" marL="3200400" algn="l">
              <a:spcBef>
                <a:spcPts val="180"/>
              </a:spcBef>
              <a:spcAft>
                <a:spcPts val="0"/>
              </a:spcAft>
              <a:buClr>
                <a:schemeClr val="lt1"/>
              </a:buClr>
              <a:buSzPts val="900"/>
              <a:buNone/>
              <a:defRPr sz="900"/>
            </a:lvl7pPr>
            <a:lvl8pPr indent="-228600" lvl="7" marL="3657600" algn="l">
              <a:spcBef>
                <a:spcPts val="180"/>
              </a:spcBef>
              <a:spcAft>
                <a:spcPts val="0"/>
              </a:spcAft>
              <a:buClr>
                <a:schemeClr val="lt1"/>
              </a:buClr>
              <a:buSzPts val="900"/>
              <a:buNone/>
              <a:defRPr sz="900"/>
            </a:lvl8pPr>
            <a:lvl9pPr indent="-228600" lvl="8" marL="4114800" algn="l">
              <a:spcBef>
                <a:spcPts val="180"/>
              </a:spcBef>
              <a:spcAft>
                <a:spcPts val="0"/>
              </a:spcAft>
              <a:buClr>
                <a:schemeClr val="lt1"/>
              </a:buClr>
              <a:buSzPts val="900"/>
              <a:buNone/>
              <a:defRPr sz="900"/>
            </a:lvl9pPr>
          </a:lstStyle>
          <a:p/>
        </p:txBody>
      </p:sp>
      <p:sp>
        <p:nvSpPr>
          <p:cNvPr id="65" name="Google Shape;65;p10"/>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66" name="Google Shape;66;p10"/>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67" name="Google Shape;67;p10"/>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Clr>
                <a:srgbClr val="000000"/>
              </a:buClr>
              <a:buSzPts val="1800"/>
              <a:buNone/>
            </a:pPr>
            <a:r>
              <a:t/>
            </a:r>
            <a:endParaRPr sz="1800">
              <a:solidFill>
                <a:schemeClr val="dk1"/>
              </a:solidFill>
            </a:endParaRPr>
          </a:p>
          <a:p>
            <a:pPr indent="0" lvl="2" marL="914400" rtl="0" algn="l">
              <a:spcBef>
                <a:spcPts val="0"/>
              </a:spcBef>
              <a:spcAft>
                <a:spcPts val="0"/>
              </a:spcAft>
              <a:buClr>
                <a:srgbClr val="000000"/>
              </a:buClr>
              <a:buSzPts val="1800"/>
              <a:buNone/>
            </a:pPr>
            <a:r>
              <a:t/>
            </a:r>
            <a:endParaRPr sz="1800">
              <a:solidFill>
                <a:schemeClr val="dk1"/>
              </a:solidFill>
            </a:endParaRPr>
          </a:p>
          <a:p>
            <a:pPr indent="0" lvl="3" marL="1371600" rtl="0" algn="l">
              <a:spcBef>
                <a:spcPts val="0"/>
              </a:spcBef>
              <a:spcAft>
                <a:spcPts val="0"/>
              </a:spcAft>
              <a:buClr>
                <a:srgbClr val="000000"/>
              </a:buClr>
              <a:buSzPts val="1800"/>
              <a:buNone/>
            </a:pPr>
            <a:r>
              <a:t/>
            </a:r>
            <a:endParaRPr sz="1800">
              <a:solidFill>
                <a:schemeClr val="dk1"/>
              </a:solidFill>
            </a:endParaRPr>
          </a:p>
          <a:p>
            <a:pPr indent="0" lvl="4" marL="1828800" rtl="0" algn="l">
              <a:spcBef>
                <a:spcPts val="0"/>
              </a:spcBef>
              <a:spcAft>
                <a:spcPts val="0"/>
              </a:spcAft>
              <a:buClr>
                <a:srgbClr val="000000"/>
              </a:buClr>
              <a:buSzPts val="1800"/>
              <a:buNone/>
            </a:pPr>
            <a:r>
              <a:t/>
            </a:r>
            <a:endParaRPr sz="1800">
              <a:solidFill>
                <a:schemeClr val="dk1"/>
              </a:solidFill>
            </a:endParaRPr>
          </a:p>
          <a:p>
            <a:pPr indent="0" lvl="5" marL="2286000" rtl="0" algn="l">
              <a:spcBef>
                <a:spcPts val="0"/>
              </a:spcBef>
              <a:spcAft>
                <a:spcPts val="0"/>
              </a:spcAft>
              <a:buClr>
                <a:srgbClr val="000000"/>
              </a:buClr>
              <a:buSzPts val="1800"/>
              <a:buNone/>
            </a:pPr>
            <a:r>
              <a:t/>
            </a:r>
            <a:endParaRPr sz="1800">
              <a:solidFill>
                <a:schemeClr val="dk1"/>
              </a:solidFill>
            </a:endParaRPr>
          </a:p>
          <a:p>
            <a:pPr indent="0" lvl="6" marL="2743200" rtl="0" algn="l">
              <a:spcBef>
                <a:spcPts val="0"/>
              </a:spcBef>
              <a:spcAft>
                <a:spcPts val="0"/>
              </a:spcAft>
              <a:buClr>
                <a:srgbClr val="000000"/>
              </a:buClr>
              <a:buSzPts val="1800"/>
              <a:buNone/>
            </a:pPr>
            <a:r>
              <a:t/>
            </a:r>
            <a:endParaRPr sz="1800">
              <a:solidFill>
                <a:schemeClr val="dk1"/>
              </a:solidFill>
            </a:endParaRPr>
          </a:p>
          <a:p>
            <a:pPr indent="0" lvl="7" marL="3200400" rtl="0" algn="l">
              <a:spcBef>
                <a:spcPts val="0"/>
              </a:spcBef>
              <a:spcAft>
                <a:spcPts val="0"/>
              </a:spcAft>
              <a:buClr>
                <a:srgbClr val="000000"/>
              </a:buClr>
              <a:buSzPts val="1800"/>
              <a:buNone/>
            </a:pPr>
            <a:r>
              <a:t/>
            </a:r>
            <a:endParaRPr sz="1800">
              <a:solidFill>
                <a:schemeClr val="dk1"/>
              </a:solidFill>
            </a:endParaRPr>
          </a:p>
          <a:p>
            <a:pPr indent="0" lvl="8" marL="3657600" rtl="0" algn="l">
              <a:spcBef>
                <a:spcPts val="0"/>
              </a:spcBef>
              <a:spcAft>
                <a:spcPts val="0"/>
              </a:spcAft>
              <a:buClr>
                <a:srgbClr val="000000"/>
              </a:buClr>
              <a:buSzPts val="1800"/>
              <a:buNone/>
            </a:pPr>
            <a:r>
              <a:t/>
            </a:r>
            <a:endParaRPr sz="1800">
              <a:solidFill>
                <a:schemeClr val="dk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71" name="Google Shape;71;p11"/>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72" name="Google Shape;72;p11"/>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73" name="Google Shape;73;p11"/>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Clr>
                <a:srgbClr val="000000"/>
              </a:buClr>
              <a:buSzPts val="1800"/>
              <a:buNone/>
            </a:pPr>
            <a:r>
              <a:t/>
            </a:r>
            <a:endParaRPr sz="1800">
              <a:solidFill>
                <a:schemeClr val="dk1"/>
              </a:solidFill>
            </a:endParaRPr>
          </a:p>
          <a:p>
            <a:pPr indent="0" lvl="2" marL="914400" rtl="0" algn="l">
              <a:spcBef>
                <a:spcPts val="0"/>
              </a:spcBef>
              <a:spcAft>
                <a:spcPts val="0"/>
              </a:spcAft>
              <a:buClr>
                <a:srgbClr val="000000"/>
              </a:buClr>
              <a:buSzPts val="1800"/>
              <a:buNone/>
            </a:pPr>
            <a:r>
              <a:t/>
            </a:r>
            <a:endParaRPr sz="1800">
              <a:solidFill>
                <a:schemeClr val="dk1"/>
              </a:solidFill>
            </a:endParaRPr>
          </a:p>
          <a:p>
            <a:pPr indent="0" lvl="3" marL="1371600" rtl="0" algn="l">
              <a:spcBef>
                <a:spcPts val="0"/>
              </a:spcBef>
              <a:spcAft>
                <a:spcPts val="0"/>
              </a:spcAft>
              <a:buClr>
                <a:srgbClr val="000000"/>
              </a:buClr>
              <a:buSzPts val="1800"/>
              <a:buNone/>
            </a:pPr>
            <a:r>
              <a:t/>
            </a:r>
            <a:endParaRPr sz="1800">
              <a:solidFill>
                <a:schemeClr val="dk1"/>
              </a:solidFill>
            </a:endParaRPr>
          </a:p>
          <a:p>
            <a:pPr indent="0" lvl="4" marL="1828800" rtl="0" algn="l">
              <a:spcBef>
                <a:spcPts val="0"/>
              </a:spcBef>
              <a:spcAft>
                <a:spcPts val="0"/>
              </a:spcAft>
              <a:buClr>
                <a:srgbClr val="000000"/>
              </a:buClr>
              <a:buSzPts val="1800"/>
              <a:buNone/>
            </a:pPr>
            <a:r>
              <a:t/>
            </a:r>
            <a:endParaRPr sz="1800">
              <a:solidFill>
                <a:schemeClr val="dk1"/>
              </a:solidFill>
            </a:endParaRPr>
          </a:p>
          <a:p>
            <a:pPr indent="0" lvl="5" marL="2286000" rtl="0" algn="l">
              <a:spcBef>
                <a:spcPts val="0"/>
              </a:spcBef>
              <a:spcAft>
                <a:spcPts val="0"/>
              </a:spcAft>
              <a:buClr>
                <a:srgbClr val="000000"/>
              </a:buClr>
              <a:buSzPts val="1800"/>
              <a:buNone/>
            </a:pPr>
            <a:r>
              <a:t/>
            </a:r>
            <a:endParaRPr sz="1800">
              <a:solidFill>
                <a:schemeClr val="dk1"/>
              </a:solidFill>
            </a:endParaRPr>
          </a:p>
          <a:p>
            <a:pPr indent="0" lvl="6" marL="2743200" rtl="0" algn="l">
              <a:spcBef>
                <a:spcPts val="0"/>
              </a:spcBef>
              <a:spcAft>
                <a:spcPts val="0"/>
              </a:spcAft>
              <a:buClr>
                <a:srgbClr val="000000"/>
              </a:buClr>
              <a:buSzPts val="1800"/>
              <a:buNone/>
            </a:pPr>
            <a:r>
              <a:t/>
            </a:r>
            <a:endParaRPr sz="1800">
              <a:solidFill>
                <a:schemeClr val="dk1"/>
              </a:solidFill>
            </a:endParaRPr>
          </a:p>
          <a:p>
            <a:pPr indent="0" lvl="7" marL="3200400" rtl="0" algn="l">
              <a:spcBef>
                <a:spcPts val="0"/>
              </a:spcBef>
              <a:spcAft>
                <a:spcPts val="0"/>
              </a:spcAft>
              <a:buClr>
                <a:srgbClr val="000000"/>
              </a:buClr>
              <a:buSzPts val="1800"/>
              <a:buNone/>
            </a:pPr>
            <a:r>
              <a:t/>
            </a:r>
            <a:endParaRPr sz="1800">
              <a:solidFill>
                <a:schemeClr val="dk1"/>
              </a:solidFill>
            </a:endParaRPr>
          </a:p>
          <a:p>
            <a:pPr indent="0" lvl="8" marL="3657600" rtl="0" algn="l">
              <a:spcBef>
                <a:spcPts val="0"/>
              </a:spcBef>
              <a:spcAft>
                <a:spcPts val="0"/>
              </a:spcAft>
              <a:buClr>
                <a:srgbClr val="000000"/>
              </a:buClr>
              <a:buSzPts val="1800"/>
              <a:buNone/>
            </a:pPr>
            <a:r>
              <a:t/>
            </a:r>
            <a:endParaRPr sz="1800">
              <a:solidFill>
                <a:schemeClr val="dk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7" y="2171701"/>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2"/>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77" name="Google Shape;77;p12"/>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78" name="Google Shape;78;p12"/>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79" name="Google Shape;79;p12"/>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Clr>
                <a:srgbClr val="000000"/>
              </a:buClr>
              <a:buSzPts val="1800"/>
              <a:buNone/>
            </a:pPr>
            <a:r>
              <a:t/>
            </a:r>
            <a:endParaRPr sz="1800">
              <a:solidFill>
                <a:schemeClr val="dk1"/>
              </a:solidFill>
            </a:endParaRPr>
          </a:p>
          <a:p>
            <a:pPr indent="0" lvl="2" marL="914400" rtl="0" algn="l">
              <a:spcBef>
                <a:spcPts val="0"/>
              </a:spcBef>
              <a:spcAft>
                <a:spcPts val="0"/>
              </a:spcAft>
              <a:buClr>
                <a:srgbClr val="000000"/>
              </a:buClr>
              <a:buSzPts val="1800"/>
              <a:buNone/>
            </a:pPr>
            <a:r>
              <a:t/>
            </a:r>
            <a:endParaRPr sz="1800">
              <a:solidFill>
                <a:schemeClr val="dk1"/>
              </a:solidFill>
            </a:endParaRPr>
          </a:p>
          <a:p>
            <a:pPr indent="0" lvl="3" marL="1371600" rtl="0" algn="l">
              <a:spcBef>
                <a:spcPts val="0"/>
              </a:spcBef>
              <a:spcAft>
                <a:spcPts val="0"/>
              </a:spcAft>
              <a:buClr>
                <a:srgbClr val="000000"/>
              </a:buClr>
              <a:buSzPts val="1800"/>
              <a:buNone/>
            </a:pPr>
            <a:r>
              <a:t/>
            </a:r>
            <a:endParaRPr sz="1800">
              <a:solidFill>
                <a:schemeClr val="dk1"/>
              </a:solidFill>
            </a:endParaRPr>
          </a:p>
          <a:p>
            <a:pPr indent="0" lvl="4" marL="1828800" rtl="0" algn="l">
              <a:spcBef>
                <a:spcPts val="0"/>
              </a:spcBef>
              <a:spcAft>
                <a:spcPts val="0"/>
              </a:spcAft>
              <a:buClr>
                <a:srgbClr val="000000"/>
              </a:buClr>
              <a:buSzPts val="1800"/>
              <a:buNone/>
            </a:pPr>
            <a:r>
              <a:t/>
            </a:r>
            <a:endParaRPr sz="1800">
              <a:solidFill>
                <a:schemeClr val="dk1"/>
              </a:solidFill>
            </a:endParaRPr>
          </a:p>
          <a:p>
            <a:pPr indent="0" lvl="5" marL="2286000" rtl="0" algn="l">
              <a:spcBef>
                <a:spcPts val="0"/>
              </a:spcBef>
              <a:spcAft>
                <a:spcPts val="0"/>
              </a:spcAft>
              <a:buClr>
                <a:srgbClr val="000000"/>
              </a:buClr>
              <a:buSzPts val="1800"/>
              <a:buNone/>
            </a:pPr>
            <a:r>
              <a:t/>
            </a:r>
            <a:endParaRPr sz="1800">
              <a:solidFill>
                <a:schemeClr val="dk1"/>
              </a:solidFill>
            </a:endParaRPr>
          </a:p>
          <a:p>
            <a:pPr indent="0" lvl="6" marL="2743200" rtl="0" algn="l">
              <a:spcBef>
                <a:spcPts val="0"/>
              </a:spcBef>
              <a:spcAft>
                <a:spcPts val="0"/>
              </a:spcAft>
              <a:buClr>
                <a:srgbClr val="000000"/>
              </a:buClr>
              <a:buSzPts val="1800"/>
              <a:buNone/>
            </a:pPr>
            <a:r>
              <a:t/>
            </a:r>
            <a:endParaRPr sz="1800">
              <a:solidFill>
                <a:schemeClr val="dk1"/>
              </a:solidFill>
            </a:endParaRPr>
          </a:p>
          <a:p>
            <a:pPr indent="0" lvl="7" marL="3200400" rtl="0" algn="l">
              <a:spcBef>
                <a:spcPts val="0"/>
              </a:spcBef>
              <a:spcAft>
                <a:spcPts val="0"/>
              </a:spcAft>
              <a:buClr>
                <a:srgbClr val="000000"/>
              </a:buClr>
              <a:buSzPts val="1800"/>
              <a:buNone/>
            </a:pPr>
            <a:r>
              <a:t/>
            </a:r>
            <a:endParaRPr sz="1800">
              <a:solidFill>
                <a:schemeClr val="dk1"/>
              </a:solidFill>
            </a:endParaRPr>
          </a:p>
          <a:p>
            <a:pPr indent="0" lvl="8" marL="3657600" rtl="0" algn="l">
              <a:spcBef>
                <a:spcPts val="0"/>
              </a:spcBef>
              <a:spcAft>
                <a:spcPts val="0"/>
              </a:spcAft>
              <a:buClr>
                <a:srgbClr val="000000"/>
              </a:buClr>
              <a:buSzPts val="1800"/>
              <a:buNone/>
            </a:pPr>
            <a:r>
              <a:t/>
            </a:r>
            <a:endParaRPr sz="1800">
              <a:solidFill>
                <a:schemeClr val="dk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8" name="Google Shape;8;p1"/>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 name="Google Shape;9;p1"/>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 name="Google Shape;10;p1"/>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chemeClr val="lt1"/>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Clr>
                <a:srgbClr val="000000"/>
              </a:buClr>
              <a:buSzPts val="1800"/>
              <a:buNone/>
            </a:pPr>
            <a:r>
              <a:t/>
            </a:r>
            <a:endParaRPr sz="1800">
              <a:solidFill>
                <a:schemeClr val="dk1"/>
              </a:solidFill>
            </a:endParaRPr>
          </a:p>
          <a:p>
            <a:pPr indent="0" lvl="2" marL="914400" rtl="0" algn="l">
              <a:spcBef>
                <a:spcPts val="0"/>
              </a:spcBef>
              <a:spcAft>
                <a:spcPts val="0"/>
              </a:spcAft>
              <a:buClr>
                <a:srgbClr val="000000"/>
              </a:buClr>
              <a:buSzPts val="1800"/>
              <a:buNone/>
            </a:pPr>
            <a:r>
              <a:t/>
            </a:r>
            <a:endParaRPr sz="1800">
              <a:solidFill>
                <a:schemeClr val="dk1"/>
              </a:solidFill>
            </a:endParaRPr>
          </a:p>
          <a:p>
            <a:pPr indent="0" lvl="3" marL="1371600" rtl="0" algn="l">
              <a:spcBef>
                <a:spcPts val="0"/>
              </a:spcBef>
              <a:spcAft>
                <a:spcPts val="0"/>
              </a:spcAft>
              <a:buClr>
                <a:srgbClr val="000000"/>
              </a:buClr>
              <a:buSzPts val="1800"/>
              <a:buNone/>
            </a:pPr>
            <a:r>
              <a:t/>
            </a:r>
            <a:endParaRPr sz="1800">
              <a:solidFill>
                <a:schemeClr val="dk1"/>
              </a:solidFill>
            </a:endParaRPr>
          </a:p>
          <a:p>
            <a:pPr indent="0" lvl="4" marL="1828800" rtl="0" algn="l">
              <a:spcBef>
                <a:spcPts val="0"/>
              </a:spcBef>
              <a:spcAft>
                <a:spcPts val="0"/>
              </a:spcAft>
              <a:buClr>
                <a:srgbClr val="000000"/>
              </a:buClr>
              <a:buSzPts val="1800"/>
              <a:buNone/>
            </a:pPr>
            <a:r>
              <a:t/>
            </a:r>
            <a:endParaRPr sz="1800">
              <a:solidFill>
                <a:schemeClr val="dk1"/>
              </a:solidFill>
            </a:endParaRPr>
          </a:p>
          <a:p>
            <a:pPr indent="0" lvl="5" marL="2286000" rtl="0" algn="l">
              <a:spcBef>
                <a:spcPts val="0"/>
              </a:spcBef>
              <a:spcAft>
                <a:spcPts val="0"/>
              </a:spcAft>
              <a:buClr>
                <a:srgbClr val="000000"/>
              </a:buClr>
              <a:buSzPts val="1800"/>
              <a:buNone/>
            </a:pPr>
            <a:r>
              <a:t/>
            </a:r>
            <a:endParaRPr sz="1800">
              <a:solidFill>
                <a:schemeClr val="dk1"/>
              </a:solidFill>
            </a:endParaRPr>
          </a:p>
          <a:p>
            <a:pPr indent="0" lvl="6" marL="2743200" rtl="0" algn="l">
              <a:spcBef>
                <a:spcPts val="0"/>
              </a:spcBef>
              <a:spcAft>
                <a:spcPts val="0"/>
              </a:spcAft>
              <a:buClr>
                <a:srgbClr val="000000"/>
              </a:buClr>
              <a:buSzPts val="1800"/>
              <a:buNone/>
            </a:pPr>
            <a:r>
              <a:t/>
            </a:r>
            <a:endParaRPr sz="1800">
              <a:solidFill>
                <a:schemeClr val="dk1"/>
              </a:solidFill>
            </a:endParaRPr>
          </a:p>
          <a:p>
            <a:pPr indent="0" lvl="7" marL="3200400" rtl="0" algn="l">
              <a:spcBef>
                <a:spcPts val="0"/>
              </a:spcBef>
              <a:spcAft>
                <a:spcPts val="0"/>
              </a:spcAft>
              <a:buClr>
                <a:srgbClr val="000000"/>
              </a:buClr>
              <a:buSzPts val="1800"/>
              <a:buNone/>
            </a:pPr>
            <a:r>
              <a:t/>
            </a:r>
            <a:endParaRPr sz="1800">
              <a:solidFill>
                <a:schemeClr val="dk1"/>
              </a:solidFill>
            </a:endParaRPr>
          </a:p>
          <a:p>
            <a:pPr indent="0" lvl="8" marL="3657600" rtl="0" algn="l">
              <a:spcBef>
                <a:spcPts val="0"/>
              </a:spcBef>
              <a:spcAft>
                <a:spcPts val="0"/>
              </a:spcAft>
              <a:buClr>
                <a:srgbClr val="000000"/>
              </a:buClr>
              <a:buSzPts val="1800"/>
              <a:buNone/>
            </a:pPr>
            <a:r>
              <a:t/>
            </a:r>
            <a:endParaRPr sz="1800">
              <a:solidFill>
                <a:schemeClr val="dk1"/>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a35ffqcF_ZA" TargetMode="External"/><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youtube.com/watch?v=Sp572udnPVg" TargetMode="Externa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hyperlink" Target="http://www.youtube.com/watch?v=iVpC4yml-UM" TargetMode="Externa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jpg"/><Relationship Id="rId4" Type="http://schemas.openxmlformats.org/officeDocument/2006/relationships/image" Target="../media/image8.jpg"/><Relationship Id="rId5" Type="http://schemas.openxmlformats.org/officeDocument/2006/relationships/image" Target="../media/image22.jpg"/><Relationship Id="rId6" Type="http://schemas.openxmlformats.org/officeDocument/2006/relationships/image" Target="../media/image19.jpg"/><Relationship Id="rId7" Type="http://schemas.openxmlformats.org/officeDocument/2006/relationships/image" Target="../media/image1.jpg"/><Relationship Id="rId8"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youtu.be/r7NsDZRNhO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www.youtube.com/watch?v=U0P6P2_iVO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www.youtube.com/watch?v=nvKXOY8K9J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www.independent.co.uk/environment/microbeads-ban-bill-uk-cosmetic-products-government-outlaws-microplastics-a7852346.html"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txBox="1"/>
          <p:nvPr>
            <p:ph type="ctrTitle"/>
          </p:nvPr>
        </p:nvSpPr>
        <p:spPr>
          <a:xfrm>
            <a:off x="692553" y="366985"/>
            <a:ext cx="7772400" cy="14700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5400"/>
              <a:buFont typeface="Rockwell"/>
              <a:buNone/>
            </a:pPr>
            <a:r>
              <a:rPr b="1" lang="en-GB" sz="5400">
                <a:latin typeface="Arial Black"/>
                <a:ea typeface="Arial Black"/>
                <a:cs typeface="Arial Black"/>
                <a:sym typeface="Arial Black"/>
              </a:rPr>
              <a:t>Ocean Pollution Management</a:t>
            </a:r>
            <a:endParaRPr b="1" sz="5400">
              <a:latin typeface="Arial Black"/>
              <a:ea typeface="Arial Black"/>
              <a:cs typeface="Arial Black"/>
              <a:sym typeface="Arial Black"/>
            </a:endParaRPr>
          </a:p>
        </p:txBody>
      </p:sp>
      <p:sp>
        <p:nvSpPr>
          <p:cNvPr id="85" name="Google Shape;85;p1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1"/>
              </a:buClr>
              <a:buSzPts val="3200"/>
              <a:buNone/>
            </a:pPr>
            <a:r>
              <a:t/>
            </a:r>
            <a:endParaRPr/>
          </a:p>
        </p:txBody>
      </p:sp>
      <p:pic>
        <p:nvPicPr>
          <p:cNvPr id="86" name="Google Shape;86;p13"/>
          <p:cNvPicPr preferRelativeResize="0"/>
          <p:nvPr/>
        </p:nvPicPr>
        <p:blipFill rotWithShape="1">
          <a:blip r:embed="rId3">
            <a:alphaModFix/>
          </a:blip>
          <a:srcRect b="0" l="0" r="0" t="0"/>
          <a:stretch/>
        </p:blipFill>
        <p:spPr>
          <a:xfrm>
            <a:off x="0" y="2159001"/>
            <a:ext cx="9144000" cy="4699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4"/>
          <p:cNvSpPr txBox="1"/>
          <p:nvPr/>
        </p:nvSpPr>
        <p:spPr>
          <a:xfrm>
            <a:off x="131588" y="898478"/>
            <a:ext cx="4683900" cy="464652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FFFFFF"/>
              </a:buClr>
              <a:buSzPts val="2800"/>
              <a:buFont typeface="Arial"/>
              <a:buNone/>
            </a:pPr>
            <a:r>
              <a:rPr b="0" i="0" lang="en-GB" sz="2800" u="none" cap="none" strike="noStrike">
                <a:solidFill>
                  <a:srgbClr val="FFFFFF"/>
                </a:solidFill>
                <a:latin typeface="Arial"/>
                <a:ea typeface="Arial"/>
                <a:cs typeface="Arial"/>
                <a:sym typeface="Arial"/>
              </a:rPr>
              <a:t>Who is Boyan Slat?</a:t>
            </a:r>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2800"/>
              <a:buFont typeface="Arial"/>
              <a:buNone/>
            </a:pPr>
            <a:r>
              <a:rPr b="0" i="0" lang="en-GB" sz="2800" u="none" cap="none" strike="noStrike">
                <a:solidFill>
                  <a:srgbClr val="FFFFFF"/>
                </a:solidFill>
                <a:latin typeface="Arial"/>
                <a:ea typeface="Arial"/>
                <a:cs typeface="Arial"/>
                <a:sym typeface="Arial"/>
              </a:rPr>
              <a:t>What did he do at your age?</a:t>
            </a:r>
            <a:endParaRPr b="0" i="0" sz="2800" u="none" cap="none" strike="noStrike">
              <a:solidFill>
                <a:srgbClr val="FFFFFF"/>
              </a:solidFill>
              <a:latin typeface="Arial"/>
              <a:ea typeface="Arial"/>
              <a:cs typeface="Arial"/>
              <a:sym typeface="Arial"/>
            </a:endParaRPr>
          </a:p>
        </p:txBody>
      </p:sp>
      <p:pic>
        <p:nvPicPr>
          <p:cNvPr descr="Image result for Boyan Slat" id="92" name="Google Shape;92;p14"/>
          <p:cNvPicPr preferRelativeResize="0"/>
          <p:nvPr/>
        </p:nvPicPr>
        <p:blipFill rotWithShape="1">
          <a:blip r:embed="rId3">
            <a:alphaModFix/>
          </a:blip>
          <a:srcRect b="0" l="0" r="0" t="0"/>
          <a:stretch/>
        </p:blipFill>
        <p:spPr>
          <a:xfrm>
            <a:off x="4926164" y="813391"/>
            <a:ext cx="4217836" cy="48845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Calibri"/>
              <a:buNone/>
            </a:pPr>
            <a:r>
              <a:rPr lang="en-GB"/>
              <a:t>Syllabus Link</a:t>
            </a:r>
            <a:endParaRPr/>
          </a:p>
        </p:txBody>
      </p:sp>
      <p:sp>
        <p:nvSpPr>
          <p:cNvPr id="98" name="Google Shape;98;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3200"/>
              <a:buNone/>
            </a:pPr>
            <a:r>
              <a:rPr lang="en-GB"/>
              <a:t>Strengths and weaknesses of initiatives to manage ocean pollution, including local and global strategies for radioactive materials, oil and plastic waste</a:t>
            </a:r>
            <a:endParaRPr/>
          </a:p>
          <a:p>
            <a:pPr indent="0" lvl="0" marL="0" rtl="0" algn="l">
              <a:spcBef>
                <a:spcPts val="640"/>
              </a:spcBef>
              <a:spcAft>
                <a:spcPts val="0"/>
              </a:spcAft>
              <a:buClr>
                <a:schemeClr val="lt1"/>
              </a:buClr>
              <a:buSzPts val="3200"/>
              <a:buNone/>
            </a:pPr>
            <a:r>
              <a:t/>
            </a:r>
            <a:endParaRPr>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Calibri"/>
              <a:buNone/>
            </a:pPr>
            <a:r>
              <a:t/>
            </a:r>
            <a:endParaRPr/>
          </a:p>
        </p:txBody>
      </p:sp>
      <p:pic>
        <p:nvPicPr>
          <p:cNvPr descr="Screen Shot 2018-12-05 at 9.54.01 PM.png" id="104" name="Google Shape;104;p16"/>
          <p:cNvPicPr preferRelativeResize="0"/>
          <p:nvPr>
            <p:ph idx="1" type="body"/>
          </p:nvPr>
        </p:nvPicPr>
        <p:blipFill rotWithShape="1">
          <a:blip r:embed="rId3">
            <a:alphaModFix/>
          </a:blip>
          <a:srcRect b="0" l="-6037" r="-6037" t="0"/>
          <a:stretch/>
        </p:blipFill>
        <p:spPr>
          <a:xfrm>
            <a:off x="-635000" y="0"/>
            <a:ext cx="10414000" cy="685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7"/>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10" name="Google Shape;110;p17"/>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pic>
        <p:nvPicPr>
          <p:cNvPr id="111" name="Google Shape;111;p17" title="Ocean Pollution">
            <a:hlinkClick r:id="rId3"/>
          </p:cNvPr>
          <p:cNvPicPr preferRelativeResize="0"/>
          <p:nvPr/>
        </p:nvPicPr>
        <p:blipFill>
          <a:blip r:embed="rId4">
            <a:alphaModFix/>
          </a:blip>
          <a:stretch>
            <a:fillRect/>
          </a:stretch>
        </p:blipFill>
        <p:spPr>
          <a:xfrm>
            <a:off x="260600" y="274650"/>
            <a:ext cx="8627375" cy="6295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18"/>
          <p:cNvPicPr preferRelativeResize="0"/>
          <p:nvPr>
            <p:ph idx="1" type="body"/>
          </p:nvPr>
        </p:nvPicPr>
        <p:blipFill rotWithShape="1">
          <a:blip r:embed="rId3">
            <a:alphaModFix/>
          </a:blip>
          <a:srcRect b="0" l="0" r="0" t="0"/>
          <a:stretch/>
        </p:blipFill>
        <p:spPr>
          <a:xfrm>
            <a:off x="467544" y="1120530"/>
            <a:ext cx="7776864" cy="4657800"/>
          </a:xfrm>
          <a:prstGeom prst="rect">
            <a:avLst/>
          </a:prstGeom>
          <a:noFill/>
          <a:ln>
            <a:noFill/>
          </a:ln>
        </p:spPr>
      </p:pic>
      <p:sp>
        <p:nvSpPr>
          <p:cNvPr id="117" name="Google Shape;117;p18"/>
          <p:cNvSpPr txBox="1"/>
          <p:nvPr/>
        </p:nvSpPr>
        <p:spPr>
          <a:xfrm>
            <a:off x="179512" y="260648"/>
            <a:ext cx="8352928" cy="83099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2"/>
              </a:buClr>
              <a:buSzPts val="2400"/>
              <a:buFont typeface="Arial"/>
              <a:buNone/>
            </a:pPr>
            <a:r>
              <a:rPr b="1" i="0" lang="en-GB" sz="2400" u="none" cap="none" strike="noStrike">
                <a:solidFill>
                  <a:schemeClr val="lt2"/>
                </a:solidFill>
                <a:latin typeface="Arial"/>
                <a:ea typeface="Arial"/>
                <a:cs typeface="Arial"/>
                <a:sym typeface="Arial"/>
              </a:rPr>
              <a:t>Starter: Look at the following images and identify the type of waste, the cause and consequence.</a:t>
            </a:r>
            <a:endParaRPr b="1" i="0" sz="2400" u="none" cap="none" strike="noStrike">
              <a:solidFill>
                <a:schemeClr val="lt2"/>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19"/>
          <p:cNvPicPr preferRelativeResize="0"/>
          <p:nvPr>
            <p:ph idx="1" type="body"/>
          </p:nvPr>
        </p:nvPicPr>
        <p:blipFill rotWithShape="1">
          <a:blip r:embed="rId3">
            <a:alphaModFix/>
          </a:blip>
          <a:srcRect b="0" l="0" r="0" t="0"/>
          <a:stretch/>
        </p:blipFill>
        <p:spPr>
          <a:xfrm>
            <a:off x="683568" y="1091645"/>
            <a:ext cx="7128792" cy="5315170"/>
          </a:xfrm>
          <a:prstGeom prst="rect">
            <a:avLst/>
          </a:prstGeom>
          <a:noFill/>
          <a:ln>
            <a:noFill/>
          </a:ln>
        </p:spPr>
      </p:pic>
      <p:sp>
        <p:nvSpPr>
          <p:cNvPr id="123" name="Google Shape;123;p19"/>
          <p:cNvSpPr txBox="1"/>
          <p:nvPr/>
        </p:nvSpPr>
        <p:spPr>
          <a:xfrm>
            <a:off x="179512" y="260648"/>
            <a:ext cx="8352928" cy="83099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2"/>
              </a:buClr>
              <a:buSzPts val="2400"/>
              <a:buFont typeface="Arial"/>
              <a:buNone/>
            </a:pPr>
            <a:r>
              <a:rPr b="1" i="0" lang="en-GB" sz="2400" u="none" cap="none" strike="noStrike">
                <a:solidFill>
                  <a:schemeClr val="lt2"/>
                </a:solidFill>
                <a:latin typeface="Arial"/>
                <a:ea typeface="Arial"/>
                <a:cs typeface="Arial"/>
                <a:sym typeface="Arial"/>
              </a:rPr>
              <a:t>Starter: Look at the following images and identify the type of waste, the cause and consequence.</a:t>
            </a:r>
            <a:endParaRPr b="1" i="0" sz="2400" u="none" cap="none" strike="noStrike">
              <a:solidFill>
                <a:schemeClr val="lt2"/>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0"/>
          <p:cNvSpPr txBox="1"/>
          <p:nvPr/>
        </p:nvSpPr>
        <p:spPr>
          <a:xfrm>
            <a:off x="179512" y="260648"/>
            <a:ext cx="8352928" cy="83099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2"/>
              </a:buClr>
              <a:buSzPts val="2400"/>
              <a:buFont typeface="Arial"/>
              <a:buNone/>
            </a:pPr>
            <a:r>
              <a:rPr b="1" i="0" lang="en-GB" sz="2400" u="none" cap="none" strike="noStrike">
                <a:solidFill>
                  <a:schemeClr val="lt2"/>
                </a:solidFill>
                <a:latin typeface="Arial"/>
                <a:ea typeface="Arial"/>
                <a:cs typeface="Arial"/>
                <a:sym typeface="Arial"/>
              </a:rPr>
              <a:t>Starter: Look at the following images and identify the type of waste, the cause and consequence.</a:t>
            </a:r>
            <a:endParaRPr b="1" i="0" sz="2400" u="none" cap="none" strike="noStrike">
              <a:solidFill>
                <a:schemeClr val="lt2"/>
              </a:solidFill>
              <a:latin typeface="Arial"/>
              <a:ea typeface="Arial"/>
              <a:cs typeface="Arial"/>
              <a:sym typeface="Arial"/>
            </a:endParaRPr>
          </a:p>
        </p:txBody>
      </p:sp>
      <p:pic>
        <p:nvPicPr>
          <p:cNvPr id="129" name="Google Shape;129;p20"/>
          <p:cNvPicPr preferRelativeResize="0"/>
          <p:nvPr>
            <p:ph idx="1" type="body"/>
          </p:nvPr>
        </p:nvPicPr>
        <p:blipFill rotWithShape="1">
          <a:blip r:embed="rId3">
            <a:alphaModFix/>
          </a:blip>
          <a:srcRect b="0" l="0" r="0" t="0"/>
          <a:stretch/>
        </p:blipFill>
        <p:spPr>
          <a:xfrm>
            <a:off x="2195736" y="1340768"/>
            <a:ext cx="4637715" cy="452596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1"/>
          <p:cNvSpPr txBox="1"/>
          <p:nvPr/>
        </p:nvSpPr>
        <p:spPr>
          <a:xfrm>
            <a:off x="179512" y="260648"/>
            <a:ext cx="8352928" cy="83099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2"/>
              </a:buClr>
              <a:buSzPts val="2400"/>
              <a:buFont typeface="Arial"/>
              <a:buNone/>
            </a:pPr>
            <a:r>
              <a:rPr b="1" i="0" lang="en-GB" sz="2400" u="none" cap="none" strike="noStrike">
                <a:solidFill>
                  <a:schemeClr val="lt2"/>
                </a:solidFill>
                <a:latin typeface="Arial"/>
                <a:ea typeface="Arial"/>
                <a:cs typeface="Arial"/>
                <a:sym typeface="Arial"/>
              </a:rPr>
              <a:t>Starter: Look at the following images and identify the type of waste, the cause and consequence.</a:t>
            </a:r>
            <a:endParaRPr b="1" i="0" sz="2400" u="none" cap="none" strike="noStrike">
              <a:solidFill>
                <a:schemeClr val="lt2"/>
              </a:solidFill>
              <a:latin typeface="Arial"/>
              <a:ea typeface="Arial"/>
              <a:cs typeface="Arial"/>
              <a:sym typeface="Arial"/>
            </a:endParaRPr>
          </a:p>
        </p:txBody>
      </p:sp>
      <p:pic>
        <p:nvPicPr>
          <p:cNvPr id="135" name="Google Shape;135;p21"/>
          <p:cNvPicPr preferRelativeResize="0"/>
          <p:nvPr>
            <p:ph idx="1" type="body"/>
          </p:nvPr>
        </p:nvPicPr>
        <p:blipFill rotWithShape="1">
          <a:blip r:embed="rId3">
            <a:alphaModFix/>
          </a:blip>
          <a:srcRect b="0" l="0" r="0" t="0"/>
          <a:stretch/>
        </p:blipFill>
        <p:spPr>
          <a:xfrm>
            <a:off x="755576" y="1196752"/>
            <a:ext cx="7128792" cy="52056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p22"/>
          <p:cNvPicPr preferRelativeResize="0"/>
          <p:nvPr>
            <p:ph idx="1" type="body"/>
          </p:nvPr>
        </p:nvPicPr>
        <p:blipFill rotWithShape="1">
          <a:blip r:embed="rId3">
            <a:alphaModFix/>
          </a:blip>
          <a:srcRect b="0" l="0" r="0" t="0"/>
          <a:stretch/>
        </p:blipFill>
        <p:spPr>
          <a:xfrm>
            <a:off x="1115616" y="1268760"/>
            <a:ext cx="6408712" cy="4735502"/>
          </a:xfrm>
          <a:prstGeom prst="rect">
            <a:avLst/>
          </a:prstGeom>
          <a:noFill/>
          <a:ln>
            <a:noFill/>
          </a:ln>
        </p:spPr>
      </p:pic>
      <p:sp>
        <p:nvSpPr>
          <p:cNvPr id="141" name="Google Shape;141;p22"/>
          <p:cNvSpPr txBox="1"/>
          <p:nvPr/>
        </p:nvSpPr>
        <p:spPr>
          <a:xfrm>
            <a:off x="179512" y="260648"/>
            <a:ext cx="8352928" cy="83099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2"/>
              </a:buClr>
              <a:buSzPts val="2400"/>
              <a:buFont typeface="Arial"/>
              <a:buNone/>
            </a:pPr>
            <a:r>
              <a:rPr b="1" i="0" lang="en-GB" sz="2400" u="none" cap="none" strike="noStrike">
                <a:solidFill>
                  <a:schemeClr val="lt2"/>
                </a:solidFill>
                <a:latin typeface="Arial"/>
                <a:ea typeface="Arial"/>
                <a:cs typeface="Arial"/>
                <a:sym typeface="Arial"/>
              </a:rPr>
              <a:t>Starter: Look at the following images and identify the type of waste, the cause and consequence.</a:t>
            </a:r>
            <a:endParaRPr b="1" i="0" sz="2400" u="none" cap="none" strike="noStrike">
              <a:solidFill>
                <a:schemeClr val="lt2"/>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3"/>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47" name="Google Shape;147;p23"/>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pic>
        <p:nvPicPr>
          <p:cNvPr descr="The ocean covers almost three quarters of our planet. Populations in coastal regions are growing and placing increasing pressure on coastal and marine ecosystems. Marine pollution of many kinds threatens the health of the ocean and its living resources. While the past decades have seen efforts at the local, national, and international levels to address the problems of marine pollution, more needs to be done. Learn more about marine pollution at www.state.gov/ourocean." id="148" name="Google Shape;148;p23" title="Marine Pollution">
            <a:hlinkClick r:id="rId3"/>
          </p:cNvPr>
          <p:cNvPicPr preferRelativeResize="0"/>
          <p:nvPr/>
        </p:nvPicPr>
        <p:blipFill>
          <a:blip r:embed="rId4">
            <a:alphaModFix/>
          </a:blip>
          <a:stretch>
            <a:fillRect/>
          </a:stretch>
        </p:blipFill>
        <p:spPr>
          <a:xfrm>
            <a:off x="353375" y="405725"/>
            <a:ext cx="8333425" cy="6085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1000"/>
                                        <p:tgtEl>
                                          <p:spTgt spid="1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4"/>
          <p:cNvSpPr txBox="1"/>
          <p:nvPr>
            <p:ph type="title"/>
          </p:nvPr>
        </p:nvSpPr>
        <p:spPr>
          <a:xfrm>
            <a:off x="0" y="-142900"/>
            <a:ext cx="9144000" cy="8654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350"/>
              <a:buFont typeface="Comic Sans MS"/>
              <a:buNone/>
            </a:pPr>
            <a:r>
              <a:rPr b="0" i="0" lang="en-GB" sz="1400" u="none" cap="none" strike="noStrike">
                <a:solidFill>
                  <a:schemeClr val="dk1"/>
                </a:solidFill>
                <a:latin typeface="Arial"/>
                <a:ea typeface="Arial"/>
                <a:cs typeface="Arial"/>
                <a:sym typeface="Arial"/>
              </a:rPr>
              <a:t>Human impacts on marine ecosystems </a:t>
            </a:r>
            <a:br>
              <a:rPr b="0" i="0" lang="en-GB" sz="1400" u="none" cap="none" strike="noStrike">
                <a:solidFill>
                  <a:schemeClr val="dk1"/>
                </a:solidFill>
                <a:latin typeface="Arial"/>
                <a:ea typeface="Arial"/>
                <a:cs typeface="Arial"/>
                <a:sym typeface="Arial"/>
              </a:rPr>
            </a:br>
            <a:r>
              <a:rPr b="0" i="0" lang="en-GB" sz="1400" u="none" cap="none" strike="noStrike">
                <a:solidFill>
                  <a:schemeClr val="dk1"/>
                </a:solidFill>
                <a:latin typeface="Arial"/>
                <a:ea typeface="Arial"/>
                <a:cs typeface="Arial"/>
                <a:sym typeface="Arial"/>
              </a:rPr>
              <a:t>(Source: National Centre for Ecological Analysis and Synthesis)</a:t>
            </a:r>
            <a:endParaRPr/>
          </a:p>
        </p:txBody>
      </p:sp>
      <p:sp>
        <p:nvSpPr>
          <p:cNvPr id="154" name="Google Shape;154;p24"/>
          <p:cNvSpPr txBox="1"/>
          <p:nvPr/>
        </p:nvSpPr>
        <p:spPr>
          <a:xfrm flipH="1" rot="10800000">
            <a:off x="-31" y="177800"/>
            <a:ext cx="9262500" cy="7508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50"/>
              <a:buFont typeface="Arial"/>
              <a:buNone/>
            </a:pPr>
            <a:r>
              <a:t/>
            </a:r>
            <a:endParaRPr b="0" i="0" sz="1800" u="none" cap="none" strike="noStrike">
              <a:solidFill>
                <a:srgbClr val="FF0000"/>
              </a:solidFill>
              <a:latin typeface="Arial"/>
              <a:ea typeface="Arial"/>
              <a:cs typeface="Arial"/>
              <a:sym typeface="Arial"/>
            </a:endParaRPr>
          </a:p>
        </p:txBody>
      </p:sp>
      <p:pic>
        <p:nvPicPr>
          <p:cNvPr descr="Screen Shot 2018-12-05 at 9.47.23 PM.png" id="155" name="Google Shape;155;p24"/>
          <p:cNvPicPr preferRelativeResize="0"/>
          <p:nvPr/>
        </p:nvPicPr>
        <p:blipFill rotWithShape="1">
          <a:blip r:embed="rId3">
            <a:alphaModFix/>
          </a:blip>
          <a:srcRect b="0" l="0" r="0" t="0"/>
          <a:stretch/>
        </p:blipFill>
        <p:spPr>
          <a:xfrm>
            <a:off x="0" y="0"/>
            <a:ext cx="9144000" cy="6858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5"/>
          <p:cNvSpPr txBox="1"/>
          <p:nvPr>
            <p:ph type="title"/>
          </p:nvPr>
        </p:nvSpPr>
        <p:spPr>
          <a:xfrm>
            <a:off x="152400" y="274650"/>
            <a:ext cx="89133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GB"/>
              <a:t>Understand &amp; Beat Marine Pollution</a:t>
            </a:r>
            <a:endParaRPr/>
          </a:p>
        </p:txBody>
      </p:sp>
      <p:pic>
        <p:nvPicPr>
          <p:cNvPr descr="The Ocean Decade Challenges represent the highest level of the Decade Action Framework. They articulate the most immediate priorities for the Decade. They aim to unite Decade partners in collective action, thus ensuring that the whole of the Decade is greater than the sum of its parts, and shaping the overall contribution of the Decade to the 2030 Agenda.&#10;&#10;Challenge 1: Understand and map land and sea-based sources of pollutants and contaminants and their potential impacts on human health and ocean ecosystems, and develop solutions to remove or mitigate them.&#10;&#10;Learn more: http://oceandecade.org" id="161" name="Google Shape;161;p25" title="Ocean Decade Challenge 1: Understand and beat marine pollution">
            <a:hlinkClick r:id="rId3"/>
          </p:cNvPr>
          <p:cNvPicPr preferRelativeResize="0"/>
          <p:nvPr/>
        </p:nvPicPr>
        <p:blipFill>
          <a:blip r:embed="rId4">
            <a:alphaModFix/>
          </a:blip>
          <a:stretch>
            <a:fillRect/>
          </a:stretch>
        </p:blipFill>
        <p:spPr>
          <a:xfrm>
            <a:off x="152400" y="1570050"/>
            <a:ext cx="8596025" cy="5122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1000"/>
                                        <p:tgtEl>
                                          <p:spTgt spid="1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26"/>
          <p:cNvPicPr preferRelativeResize="0"/>
          <p:nvPr/>
        </p:nvPicPr>
        <p:blipFill rotWithShape="1">
          <a:blip r:embed="rId3">
            <a:alphaModFix/>
          </a:blip>
          <a:srcRect b="0" l="0" r="0" t="0"/>
          <a:stretch/>
        </p:blipFill>
        <p:spPr>
          <a:xfrm>
            <a:off x="1" y="1"/>
            <a:ext cx="3631405" cy="2905124"/>
          </a:xfrm>
          <a:prstGeom prst="rect">
            <a:avLst/>
          </a:prstGeom>
          <a:noFill/>
          <a:ln>
            <a:noFill/>
          </a:ln>
        </p:spPr>
      </p:pic>
      <p:pic>
        <p:nvPicPr>
          <p:cNvPr id="167" name="Google Shape;167;p26"/>
          <p:cNvPicPr preferRelativeResize="0"/>
          <p:nvPr/>
        </p:nvPicPr>
        <p:blipFill rotWithShape="1">
          <a:blip r:embed="rId4">
            <a:alphaModFix/>
          </a:blip>
          <a:srcRect b="0" l="0" r="0" t="0"/>
          <a:stretch/>
        </p:blipFill>
        <p:spPr>
          <a:xfrm>
            <a:off x="5312172" y="4000504"/>
            <a:ext cx="3193189" cy="2857496"/>
          </a:xfrm>
          <a:prstGeom prst="rect">
            <a:avLst/>
          </a:prstGeom>
          <a:noFill/>
          <a:ln>
            <a:noFill/>
          </a:ln>
        </p:spPr>
      </p:pic>
      <p:pic>
        <p:nvPicPr>
          <p:cNvPr id="168" name="Google Shape;168;p26"/>
          <p:cNvPicPr preferRelativeResize="0"/>
          <p:nvPr/>
        </p:nvPicPr>
        <p:blipFill rotWithShape="1">
          <a:blip r:embed="rId5">
            <a:alphaModFix/>
          </a:blip>
          <a:srcRect b="0" l="0" r="0" t="0"/>
          <a:stretch/>
        </p:blipFill>
        <p:spPr>
          <a:xfrm>
            <a:off x="1" y="2551579"/>
            <a:ext cx="3631405" cy="4306418"/>
          </a:xfrm>
          <a:prstGeom prst="rect">
            <a:avLst/>
          </a:prstGeom>
          <a:noFill/>
          <a:ln>
            <a:noFill/>
          </a:ln>
        </p:spPr>
      </p:pic>
      <p:pic>
        <p:nvPicPr>
          <p:cNvPr id="169" name="Google Shape;169;p26"/>
          <p:cNvPicPr preferRelativeResize="0"/>
          <p:nvPr/>
        </p:nvPicPr>
        <p:blipFill rotWithShape="1">
          <a:blip r:embed="rId6">
            <a:alphaModFix/>
          </a:blip>
          <a:srcRect b="0" l="0" r="0" t="0"/>
          <a:stretch/>
        </p:blipFill>
        <p:spPr>
          <a:xfrm>
            <a:off x="2714611" y="4357693"/>
            <a:ext cx="1730554" cy="2500306"/>
          </a:xfrm>
          <a:prstGeom prst="rect">
            <a:avLst/>
          </a:prstGeom>
          <a:noFill/>
          <a:ln>
            <a:noFill/>
          </a:ln>
        </p:spPr>
      </p:pic>
      <p:pic>
        <p:nvPicPr>
          <p:cNvPr id="170" name="Google Shape;170;p26"/>
          <p:cNvPicPr preferRelativeResize="0"/>
          <p:nvPr/>
        </p:nvPicPr>
        <p:blipFill rotWithShape="1">
          <a:blip r:embed="rId7">
            <a:alphaModFix/>
          </a:blip>
          <a:srcRect b="0" l="0" r="0" t="0"/>
          <a:stretch/>
        </p:blipFill>
        <p:spPr>
          <a:xfrm>
            <a:off x="4357685" y="1"/>
            <a:ext cx="3175000" cy="2533650"/>
          </a:xfrm>
          <a:prstGeom prst="rect">
            <a:avLst/>
          </a:prstGeom>
          <a:noFill/>
          <a:ln>
            <a:noFill/>
          </a:ln>
        </p:spPr>
      </p:pic>
      <p:pic>
        <p:nvPicPr>
          <p:cNvPr id="171" name="Google Shape;171;p26"/>
          <p:cNvPicPr preferRelativeResize="0"/>
          <p:nvPr/>
        </p:nvPicPr>
        <p:blipFill rotWithShape="1">
          <a:blip r:embed="rId8">
            <a:alphaModFix/>
          </a:blip>
          <a:srcRect b="0" l="0" r="0" t="0"/>
          <a:stretch/>
        </p:blipFill>
        <p:spPr>
          <a:xfrm>
            <a:off x="6744728" y="2143117"/>
            <a:ext cx="1999392" cy="1928826"/>
          </a:xfrm>
          <a:prstGeom prst="rect">
            <a:avLst/>
          </a:prstGeom>
          <a:noFill/>
          <a:ln>
            <a:noFill/>
          </a:ln>
        </p:spPr>
      </p:pic>
      <p:sp>
        <p:nvSpPr>
          <p:cNvPr id="172" name="Google Shape;172;p26"/>
          <p:cNvSpPr txBox="1"/>
          <p:nvPr/>
        </p:nvSpPr>
        <p:spPr>
          <a:xfrm>
            <a:off x="4429124" y="2605626"/>
            <a:ext cx="2143199" cy="1446480"/>
          </a:xfrm>
          <a:prstGeom prst="rect">
            <a:avLst/>
          </a:prstGeom>
          <a:gradFill>
            <a:gsLst>
              <a:gs pos="0">
                <a:srgbClr val="BFF1FF"/>
              </a:gs>
              <a:gs pos="35000">
                <a:srgbClr val="D2F5FF"/>
              </a:gs>
              <a:gs pos="100000">
                <a:srgbClr val="EFFBFF"/>
              </a:gs>
            </a:gsLst>
            <a:lin ang="16200000" scaled="0"/>
          </a:gradFill>
          <a:ln cap="flat" cmpd="sng" w="9525">
            <a:solidFill>
              <a:srgbClr val="45AAC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50"/>
              <a:buFont typeface="Arial"/>
              <a:buNone/>
            </a:pPr>
            <a:r>
              <a:rPr b="0" i="0" lang="en-GB" sz="1800" u="none" cap="none" strike="noStrike">
                <a:solidFill>
                  <a:schemeClr val="dk1"/>
                </a:solidFill>
                <a:latin typeface="Arial"/>
                <a:ea typeface="Arial"/>
                <a:cs typeface="Arial"/>
                <a:sym typeface="Arial"/>
              </a:rPr>
              <a:t>Where does the waste in the oceans come from?</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7"/>
          <p:cNvSpPr txBox="1"/>
          <p:nvPr>
            <p:ph type="title"/>
          </p:nvPr>
        </p:nvSpPr>
        <p:spPr>
          <a:xfrm>
            <a:off x="1676300" y="2077800"/>
            <a:ext cx="5430300" cy="1972500"/>
          </a:xfrm>
          <a:prstGeom prst="rect">
            <a:avLst/>
          </a:prstGeom>
          <a:gradFill>
            <a:gsLst>
              <a:gs pos="0">
                <a:srgbClr val="29869F"/>
              </a:gs>
              <a:gs pos="80000">
                <a:srgbClr val="37B1D1"/>
              </a:gs>
              <a:gs pos="100000">
                <a:srgbClr val="33B4D6"/>
              </a:gs>
            </a:gsLst>
            <a:lin ang="16200000" scaled="0"/>
          </a:gradFill>
          <a:ln cap="flat" cmpd="sng" w="9525">
            <a:solidFill>
              <a:srgbClr val="45AAC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250"/>
              <a:buFont typeface="Comic Sans MS"/>
              <a:buNone/>
            </a:pPr>
            <a:r>
              <a:rPr b="0" i="0" lang="en-GB" sz="3600" u="none" cap="none" strike="noStrike">
                <a:solidFill>
                  <a:schemeClr val="lt1"/>
                </a:solidFill>
                <a:latin typeface="Arial"/>
                <a:ea typeface="Arial"/>
                <a:cs typeface="Arial"/>
                <a:sym typeface="Arial"/>
              </a:rPr>
              <a:t>Where does the waste in the oceans come from?</a:t>
            </a:r>
            <a:endParaRPr sz="3600"/>
          </a:p>
        </p:txBody>
      </p:sp>
      <p:cxnSp>
        <p:nvCxnSpPr>
          <p:cNvPr id="178" name="Google Shape;178;p27"/>
          <p:cNvCxnSpPr/>
          <p:nvPr/>
        </p:nvCxnSpPr>
        <p:spPr>
          <a:xfrm rot="10800000">
            <a:off x="1214422" y="1071598"/>
            <a:ext cx="1143000" cy="1000079"/>
          </a:xfrm>
          <a:prstGeom prst="straightConnector1">
            <a:avLst/>
          </a:prstGeom>
          <a:noFill/>
          <a:ln cap="flat" cmpd="sng" w="9525">
            <a:solidFill>
              <a:srgbClr val="4A7DBB"/>
            </a:solidFill>
            <a:prstDash val="solid"/>
            <a:round/>
            <a:headEnd len="sm" w="sm" type="none"/>
            <a:tailEnd len="lg" w="lg" type="stealth"/>
          </a:ln>
        </p:spPr>
      </p:cxnSp>
      <p:cxnSp>
        <p:nvCxnSpPr>
          <p:cNvPr id="179" name="Google Shape;179;p27"/>
          <p:cNvCxnSpPr/>
          <p:nvPr/>
        </p:nvCxnSpPr>
        <p:spPr>
          <a:xfrm rot="-5400000">
            <a:off x="6357891" y="1000018"/>
            <a:ext cx="1071719" cy="1071599"/>
          </a:xfrm>
          <a:prstGeom prst="straightConnector1">
            <a:avLst/>
          </a:prstGeom>
          <a:noFill/>
          <a:ln cap="flat" cmpd="sng" w="9525">
            <a:solidFill>
              <a:srgbClr val="4A7DBB"/>
            </a:solidFill>
            <a:prstDash val="solid"/>
            <a:round/>
            <a:headEnd len="sm" w="sm" type="none"/>
            <a:tailEnd len="lg" w="lg" type="stealth"/>
          </a:ln>
        </p:spPr>
      </p:cxnSp>
      <p:cxnSp>
        <p:nvCxnSpPr>
          <p:cNvPr id="180" name="Google Shape;180;p27"/>
          <p:cNvCxnSpPr>
            <a:stCxn id="177" idx="0"/>
          </p:cNvCxnSpPr>
          <p:nvPr/>
        </p:nvCxnSpPr>
        <p:spPr>
          <a:xfrm rot="10800000">
            <a:off x="4384250" y="1249500"/>
            <a:ext cx="7200" cy="828300"/>
          </a:xfrm>
          <a:prstGeom prst="straightConnector1">
            <a:avLst/>
          </a:prstGeom>
          <a:noFill/>
          <a:ln cap="flat" cmpd="sng" w="9525">
            <a:solidFill>
              <a:srgbClr val="4A7DBB"/>
            </a:solidFill>
            <a:prstDash val="solid"/>
            <a:round/>
            <a:headEnd len="sm" w="sm" type="none"/>
            <a:tailEnd len="lg" w="lg" type="stealth"/>
          </a:ln>
        </p:spPr>
      </p:cxnSp>
      <p:cxnSp>
        <p:nvCxnSpPr>
          <p:cNvPr id="181" name="Google Shape;181;p27"/>
          <p:cNvCxnSpPr/>
          <p:nvPr/>
        </p:nvCxnSpPr>
        <p:spPr>
          <a:xfrm rot="5400000">
            <a:off x="1885672" y="4151484"/>
            <a:ext cx="786000" cy="785700"/>
          </a:xfrm>
          <a:prstGeom prst="straightConnector1">
            <a:avLst/>
          </a:prstGeom>
          <a:noFill/>
          <a:ln cap="flat" cmpd="sng" w="9525">
            <a:solidFill>
              <a:srgbClr val="4A7DBB"/>
            </a:solidFill>
            <a:prstDash val="solid"/>
            <a:round/>
            <a:headEnd len="sm" w="sm" type="none"/>
            <a:tailEnd len="lg" w="lg" type="stealth"/>
          </a:ln>
        </p:spPr>
      </p:cxnSp>
      <p:cxnSp>
        <p:nvCxnSpPr>
          <p:cNvPr id="182" name="Google Shape;182;p27"/>
          <p:cNvCxnSpPr/>
          <p:nvPr/>
        </p:nvCxnSpPr>
        <p:spPr>
          <a:xfrm>
            <a:off x="6216203" y="4044183"/>
            <a:ext cx="785700" cy="714300"/>
          </a:xfrm>
          <a:prstGeom prst="straightConnector1">
            <a:avLst/>
          </a:prstGeom>
          <a:noFill/>
          <a:ln cap="flat" cmpd="sng" w="9525">
            <a:solidFill>
              <a:srgbClr val="4A7DBB"/>
            </a:solidFill>
            <a:prstDash val="solid"/>
            <a:round/>
            <a:headEnd len="sm" w="sm" type="none"/>
            <a:tailEnd len="lg" w="lg" type="stealth"/>
          </a:ln>
        </p:spPr>
      </p:cxnSp>
      <p:cxnSp>
        <p:nvCxnSpPr>
          <p:cNvPr id="183" name="Google Shape;183;p27"/>
          <p:cNvCxnSpPr>
            <a:stCxn id="177" idx="2"/>
          </p:cNvCxnSpPr>
          <p:nvPr/>
        </p:nvCxnSpPr>
        <p:spPr>
          <a:xfrm>
            <a:off x="4391450" y="4050300"/>
            <a:ext cx="35700" cy="1000200"/>
          </a:xfrm>
          <a:prstGeom prst="straightConnector1">
            <a:avLst/>
          </a:prstGeom>
          <a:noFill/>
          <a:ln cap="flat" cmpd="sng" w="9525">
            <a:solidFill>
              <a:srgbClr val="4A7DBB"/>
            </a:solidFill>
            <a:prstDash val="solid"/>
            <a:round/>
            <a:headEnd len="sm" w="sm" type="none"/>
            <a:tailEnd len="lg" w="lg" type="stealth"/>
          </a:ln>
        </p:spPr>
      </p:cxnSp>
      <p:cxnSp>
        <p:nvCxnSpPr>
          <p:cNvPr id="184" name="Google Shape;184;p27"/>
          <p:cNvCxnSpPr>
            <a:stCxn id="177" idx="1"/>
          </p:cNvCxnSpPr>
          <p:nvPr/>
        </p:nvCxnSpPr>
        <p:spPr>
          <a:xfrm rot="10800000">
            <a:off x="1099400" y="2924550"/>
            <a:ext cx="576900" cy="139500"/>
          </a:xfrm>
          <a:prstGeom prst="straightConnector1">
            <a:avLst/>
          </a:prstGeom>
          <a:noFill/>
          <a:ln cap="flat" cmpd="sng" w="9525">
            <a:solidFill>
              <a:srgbClr val="4A7DBB"/>
            </a:solidFill>
            <a:prstDash val="solid"/>
            <a:round/>
            <a:headEnd len="sm" w="sm" type="none"/>
            <a:tailEnd len="lg" w="lg" type="stealth"/>
          </a:ln>
        </p:spPr>
      </p:cxnSp>
      <p:cxnSp>
        <p:nvCxnSpPr>
          <p:cNvPr id="185" name="Google Shape;185;p27"/>
          <p:cNvCxnSpPr>
            <a:stCxn id="177" idx="3"/>
            <a:endCxn id="186" idx="1"/>
          </p:cNvCxnSpPr>
          <p:nvPr/>
        </p:nvCxnSpPr>
        <p:spPr>
          <a:xfrm flipH="1" rot="10800000">
            <a:off x="7106600" y="3058050"/>
            <a:ext cx="590700" cy="6000"/>
          </a:xfrm>
          <a:prstGeom prst="straightConnector1">
            <a:avLst/>
          </a:prstGeom>
          <a:noFill/>
          <a:ln cap="flat" cmpd="sng" w="9525">
            <a:solidFill>
              <a:srgbClr val="4A7DBB"/>
            </a:solidFill>
            <a:prstDash val="solid"/>
            <a:round/>
            <a:headEnd len="sm" w="sm" type="none"/>
            <a:tailEnd len="lg" w="lg" type="stealth"/>
          </a:ln>
        </p:spPr>
      </p:cxnSp>
      <p:sp>
        <p:nvSpPr>
          <p:cNvPr id="187" name="Google Shape;187;p27"/>
          <p:cNvSpPr txBox="1"/>
          <p:nvPr/>
        </p:nvSpPr>
        <p:spPr>
          <a:xfrm>
            <a:off x="357158" y="714355"/>
            <a:ext cx="2084100" cy="3693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50"/>
              <a:buFont typeface="Arial"/>
              <a:buNone/>
            </a:pPr>
            <a:r>
              <a:rPr b="0" i="0" lang="en-GB" sz="1800" u="none" cap="none" strike="noStrike">
                <a:solidFill>
                  <a:srgbClr val="FFFFFF"/>
                </a:solidFill>
                <a:latin typeface="Arial"/>
                <a:ea typeface="Arial"/>
                <a:cs typeface="Arial"/>
                <a:sym typeface="Arial"/>
              </a:rPr>
              <a:t>Fishing industries</a:t>
            </a:r>
            <a:endParaRPr>
              <a:solidFill>
                <a:srgbClr val="FFFFFF"/>
              </a:solidFill>
            </a:endParaRPr>
          </a:p>
        </p:txBody>
      </p:sp>
      <p:sp>
        <p:nvSpPr>
          <p:cNvPr id="188" name="Google Shape;188;p27"/>
          <p:cNvSpPr txBox="1"/>
          <p:nvPr/>
        </p:nvSpPr>
        <p:spPr>
          <a:xfrm>
            <a:off x="3149500" y="160325"/>
            <a:ext cx="2286000" cy="923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50"/>
              <a:buFont typeface="Arial"/>
              <a:buNone/>
            </a:pPr>
            <a:r>
              <a:rPr b="0" i="0" lang="en-GB" sz="1800" u="none" cap="none" strike="noStrike">
                <a:solidFill>
                  <a:srgbClr val="FFFFFF"/>
                </a:solidFill>
                <a:latin typeface="Arial"/>
                <a:ea typeface="Arial"/>
                <a:cs typeface="Arial"/>
                <a:sym typeface="Arial"/>
              </a:rPr>
              <a:t>Inorganic waste, </a:t>
            </a:r>
            <a:endParaRPr b="0" i="0" sz="18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50"/>
              <a:buFont typeface="Arial"/>
              <a:buNone/>
            </a:pPr>
            <a:r>
              <a:rPr b="0" i="0" lang="en-GB" sz="1800" u="none" cap="none" strike="noStrike">
                <a:solidFill>
                  <a:srgbClr val="FFFFFF"/>
                </a:solidFill>
                <a:latin typeface="Arial"/>
                <a:ea typeface="Arial"/>
                <a:cs typeface="Arial"/>
                <a:sym typeface="Arial"/>
              </a:rPr>
              <a:t>e.g. Radioactive or chemical waste</a:t>
            </a:r>
            <a:endParaRPr>
              <a:solidFill>
                <a:srgbClr val="FFFFFF"/>
              </a:solidFill>
            </a:endParaRPr>
          </a:p>
        </p:txBody>
      </p:sp>
      <p:sp>
        <p:nvSpPr>
          <p:cNvPr id="189" name="Google Shape;189;p27"/>
          <p:cNvSpPr txBox="1"/>
          <p:nvPr/>
        </p:nvSpPr>
        <p:spPr>
          <a:xfrm>
            <a:off x="6500601" y="506030"/>
            <a:ext cx="25059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50"/>
              <a:buFont typeface="Arial"/>
              <a:buNone/>
            </a:pPr>
            <a:r>
              <a:rPr b="0" i="0" lang="en-GB" sz="1800" u="none" cap="none" strike="noStrike">
                <a:solidFill>
                  <a:srgbClr val="FFFFFF"/>
                </a:solidFill>
                <a:latin typeface="Arial"/>
                <a:ea typeface="Arial"/>
                <a:cs typeface="Arial"/>
                <a:sym typeface="Arial"/>
              </a:rPr>
              <a:t>Oil and gas industries</a:t>
            </a:r>
            <a:endParaRPr>
              <a:solidFill>
                <a:srgbClr val="FFFFFF"/>
              </a:solidFill>
            </a:endParaRPr>
          </a:p>
        </p:txBody>
      </p:sp>
      <p:sp>
        <p:nvSpPr>
          <p:cNvPr id="190" name="Google Shape;190;p27"/>
          <p:cNvSpPr txBox="1"/>
          <p:nvPr/>
        </p:nvSpPr>
        <p:spPr>
          <a:xfrm>
            <a:off x="78525" y="2171941"/>
            <a:ext cx="142860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50"/>
              <a:buFont typeface="Arial"/>
              <a:buNone/>
            </a:pPr>
            <a:r>
              <a:rPr b="0" i="0" lang="en-GB" sz="1800" u="none" cap="none" strike="noStrike">
                <a:solidFill>
                  <a:srgbClr val="FFFFFF"/>
                </a:solidFill>
                <a:latin typeface="Arial"/>
                <a:ea typeface="Arial"/>
                <a:cs typeface="Arial"/>
                <a:sym typeface="Arial"/>
              </a:rPr>
              <a:t>Shipping industries</a:t>
            </a:r>
            <a:endParaRPr>
              <a:solidFill>
                <a:srgbClr val="FFFFFF"/>
              </a:solidFill>
            </a:endParaRPr>
          </a:p>
        </p:txBody>
      </p:sp>
      <p:sp>
        <p:nvSpPr>
          <p:cNvPr id="191" name="Google Shape;191;p27"/>
          <p:cNvSpPr txBox="1"/>
          <p:nvPr/>
        </p:nvSpPr>
        <p:spPr>
          <a:xfrm>
            <a:off x="489194" y="5254752"/>
            <a:ext cx="2286000" cy="1200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rPr b="0" i="0" lang="en-GB" sz="1800" u="none" cap="none" strike="noStrike">
                <a:solidFill>
                  <a:srgbClr val="FFFFFF"/>
                </a:solidFill>
                <a:latin typeface="Arial"/>
                <a:ea typeface="Arial"/>
                <a:cs typeface="Arial"/>
                <a:sym typeface="Arial"/>
              </a:rPr>
              <a:t>Toxic waste dumping (poisonous materials dumped into the oceans)</a:t>
            </a:r>
            <a:endParaRPr sz="1800">
              <a:solidFill>
                <a:srgbClr val="FFFFFF"/>
              </a:solidFill>
            </a:endParaRPr>
          </a:p>
        </p:txBody>
      </p:sp>
      <p:sp>
        <p:nvSpPr>
          <p:cNvPr id="192" name="Google Shape;192;p27"/>
          <p:cNvSpPr txBox="1"/>
          <p:nvPr/>
        </p:nvSpPr>
        <p:spPr>
          <a:xfrm>
            <a:off x="3500407" y="5254727"/>
            <a:ext cx="2214600" cy="1200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rPr b="0" i="0" lang="en-GB" sz="1800" u="none" cap="none" strike="noStrike">
                <a:solidFill>
                  <a:srgbClr val="FFFFFF"/>
                </a:solidFill>
                <a:latin typeface="Arial"/>
                <a:ea typeface="Arial"/>
                <a:cs typeface="Arial"/>
                <a:sym typeface="Arial"/>
              </a:rPr>
              <a:t>Agricultural waste, e.g. Chemicals, pesticides, fertilisers</a:t>
            </a:r>
            <a:endParaRPr sz="1800">
              <a:solidFill>
                <a:srgbClr val="FFFFFF"/>
              </a:solidFill>
            </a:endParaRPr>
          </a:p>
        </p:txBody>
      </p:sp>
      <p:sp>
        <p:nvSpPr>
          <p:cNvPr id="193" name="Google Shape;193;p27"/>
          <p:cNvSpPr txBox="1"/>
          <p:nvPr/>
        </p:nvSpPr>
        <p:spPr>
          <a:xfrm>
            <a:off x="6216188" y="5044363"/>
            <a:ext cx="2857500" cy="1477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rPr b="0" i="0" lang="en-GB" sz="1800" u="none" cap="none" strike="noStrike">
                <a:solidFill>
                  <a:srgbClr val="FFFFFF"/>
                </a:solidFill>
                <a:latin typeface="Arial"/>
                <a:ea typeface="Arial"/>
                <a:cs typeface="Arial"/>
                <a:sym typeface="Arial"/>
              </a:rPr>
              <a:t>Human waste, e.g. Household garbage, factory wastes, sewage, waste water from bathing, plastics etc.</a:t>
            </a:r>
            <a:endParaRPr sz="1800">
              <a:solidFill>
                <a:srgbClr val="FFFFFF"/>
              </a:solidFill>
            </a:endParaRPr>
          </a:p>
        </p:txBody>
      </p:sp>
      <p:sp>
        <p:nvSpPr>
          <p:cNvPr id="186" name="Google Shape;186;p27"/>
          <p:cNvSpPr txBox="1"/>
          <p:nvPr/>
        </p:nvSpPr>
        <p:spPr>
          <a:xfrm>
            <a:off x="7697300" y="2180725"/>
            <a:ext cx="1376400" cy="175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00"/>
              <a:buFont typeface="Arial"/>
              <a:buNone/>
            </a:pPr>
            <a:r>
              <a:rPr b="0" i="0" lang="en-GB" sz="1800" u="none" cap="none" strike="noStrike">
                <a:solidFill>
                  <a:srgbClr val="FFFFFF"/>
                </a:solidFill>
                <a:latin typeface="Arial"/>
                <a:ea typeface="Arial"/>
                <a:cs typeface="Arial"/>
                <a:sym typeface="Arial"/>
              </a:rPr>
              <a:t>Flooding and overflowing storm drains</a:t>
            </a:r>
            <a:endParaRPr sz="2000">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xEl>
                                              <p:pRg end="0" st="0"/>
                                            </p:txEl>
                                          </p:spTgt>
                                        </p:tgtEl>
                                        <p:attrNameLst>
                                          <p:attrName>style.visibility</p:attrName>
                                        </p:attrNameLst>
                                      </p:cBhvr>
                                      <p:to>
                                        <p:strVal val="visible"/>
                                      </p:to>
                                    </p:set>
                                    <p:animEffect filter="fade" transition="in">
                                      <p:cBhvr>
                                        <p:cTn dur="1000"/>
                                        <p:tgtEl>
                                          <p:spTgt spid="18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xEl>
                                              <p:pRg end="0" st="0"/>
                                            </p:txEl>
                                          </p:spTgt>
                                        </p:tgtEl>
                                        <p:attrNameLst>
                                          <p:attrName>style.visibility</p:attrName>
                                        </p:attrNameLst>
                                      </p:cBhvr>
                                      <p:to>
                                        <p:strVal val="visible"/>
                                      </p:to>
                                    </p:set>
                                    <p:animEffect filter="fade" transition="in">
                                      <p:cBhvr>
                                        <p:cTn dur="1000"/>
                                        <p:tgtEl>
                                          <p:spTgt spid="18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xEl>
                                              <p:pRg end="0" st="0"/>
                                            </p:txEl>
                                          </p:spTgt>
                                        </p:tgtEl>
                                        <p:attrNameLst>
                                          <p:attrName>style.visibility</p:attrName>
                                        </p:attrNameLst>
                                      </p:cBhvr>
                                      <p:to>
                                        <p:strVal val="visible"/>
                                      </p:to>
                                    </p:set>
                                    <p:animEffect filter="fade" transition="in">
                                      <p:cBhvr>
                                        <p:cTn dur="1000"/>
                                        <p:tgtEl>
                                          <p:spTgt spid="19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xEl>
                                              <p:pRg end="0" st="0"/>
                                            </p:txEl>
                                          </p:spTgt>
                                        </p:tgtEl>
                                        <p:attrNameLst>
                                          <p:attrName>style.visibility</p:attrName>
                                        </p:attrNameLst>
                                      </p:cBhvr>
                                      <p:to>
                                        <p:strVal val="visible"/>
                                      </p:to>
                                    </p:set>
                                    <p:animEffect filter="fade" transition="in">
                                      <p:cBhvr>
                                        <p:cTn dur="1000"/>
                                        <p:tgtEl>
                                          <p:spTgt spid="19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xEl>
                                              <p:pRg end="0" st="0"/>
                                            </p:txEl>
                                          </p:spTgt>
                                        </p:tgtEl>
                                        <p:attrNameLst>
                                          <p:attrName>style.visibility</p:attrName>
                                        </p:attrNameLst>
                                      </p:cBhvr>
                                      <p:to>
                                        <p:strVal val="visible"/>
                                      </p:to>
                                    </p:set>
                                    <p:animEffect filter="fade" transition="in">
                                      <p:cBhvr>
                                        <p:cTn dur="1000"/>
                                        <p:tgtEl>
                                          <p:spTgt spid="19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xEl>
                                              <p:pRg end="0" st="0"/>
                                            </p:txEl>
                                          </p:spTgt>
                                        </p:tgtEl>
                                        <p:attrNameLst>
                                          <p:attrName>style.visibility</p:attrName>
                                        </p:attrNameLst>
                                      </p:cBhvr>
                                      <p:to>
                                        <p:strVal val="visible"/>
                                      </p:to>
                                    </p:set>
                                    <p:animEffect filter="fade" transition="in">
                                      <p:cBhvr>
                                        <p:cTn dur="1000"/>
                                        <p:tgtEl>
                                          <p:spTgt spid="19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xEl>
                                              <p:pRg end="0" st="0"/>
                                            </p:txEl>
                                          </p:spTgt>
                                        </p:tgtEl>
                                        <p:attrNameLst>
                                          <p:attrName>style.visibility</p:attrName>
                                        </p:attrNameLst>
                                      </p:cBhvr>
                                      <p:to>
                                        <p:strVal val="visible"/>
                                      </p:to>
                                    </p:set>
                                    <p:animEffect filter="fade" transition="in">
                                      <p:cBhvr>
                                        <p:cTn dur="1000"/>
                                        <p:tgtEl>
                                          <p:spTgt spid="18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0" st="0"/>
                                            </p:txEl>
                                          </p:spTgt>
                                        </p:tgtEl>
                                        <p:attrNameLst>
                                          <p:attrName>style.visibility</p:attrName>
                                        </p:attrNameLst>
                                      </p:cBhvr>
                                      <p:to>
                                        <p:strVal val="visible"/>
                                      </p:to>
                                    </p:set>
                                    <p:animEffect filter="fade" transition="in">
                                      <p:cBhvr>
                                        <p:cTn dur="1000"/>
                                        <p:tgtEl>
                                          <p:spTgt spid="18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xEl>
                                              <p:pRg end="1" st="1"/>
                                            </p:txEl>
                                          </p:spTgt>
                                        </p:tgtEl>
                                        <p:attrNameLst>
                                          <p:attrName>style.visibility</p:attrName>
                                        </p:attrNameLst>
                                      </p:cBhvr>
                                      <p:to>
                                        <p:strVal val="visible"/>
                                      </p:to>
                                    </p:set>
                                    <p:animEffect filter="fade" transition="in">
                                      <p:cBhvr>
                                        <p:cTn dur="1000"/>
                                        <p:tgtEl>
                                          <p:spTgt spid="188">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8"/>
          <p:cNvSpPr txBox="1"/>
          <p:nvPr>
            <p:ph type="title"/>
          </p:nvPr>
        </p:nvSpPr>
        <p:spPr>
          <a:xfrm>
            <a:off x="385762" y="71414"/>
            <a:ext cx="8544000" cy="1142999"/>
          </a:xfrm>
          <a:prstGeom prst="rect">
            <a:avLst/>
          </a:prstGeom>
          <a:solidFill>
            <a:schemeClr val="lt1"/>
          </a:solidFill>
          <a:ln cap="flat" cmpd="sng" w="254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800"/>
              <a:buFont typeface="Comic Sans MS"/>
              <a:buNone/>
            </a:pPr>
            <a:r>
              <a:rPr b="0" i="0" lang="en-GB" sz="3200" u="none" cap="none" strike="noStrike">
                <a:solidFill>
                  <a:schemeClr val="dk1"/>
                </a:solidFill>
                <a:latin typeface="Arial"/>
                <a:ea typeface="Arial"/>
                <a:cs typeface="Arial"/>
                <a:sym typeface="Arial"/>
              </a:rPr>
              <a:t>Sources of pollutants from human activities entering the sea (Source: UNEP) </a:t>
            </a:r>
            <a:endParaRPr/>
          </a:p>
        </p:txBody>
      </p:sp>
      <p:sp>
        <p:nvSpPr>
          <p:cNvPr id="199" name="Google Shape;199;p28"/>
          <p:cNvSpPr/>
          <p:nvPr/>
        </p:nvSpPr>
        <p:spPr>
          <a:xfrm>
            <a:off x="6273800" y="2214555"/>
            <a:ext cx="2870094" cy="3284546"/>
          </a:xfrm>
          <a:prstGeom prst="cloudCallout">
            <a:avLst>
              <a:gd fmla="val 46539" name="adj1"/>
              <a:gd fmla="val 73166" name="adj2"/>
            </a:avLst>
          </a:prstGeom>
          <a:solidFill>
            <a:srgbClr val="B6DDE7"/>
          </a:solidFill>
          <a:ln cap="flat" cmpd="sng" w="25400">
            <a:solidFill>
              <a:srgbClr val="395E8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70C0"/>
              </a:buClr>
              <a:buSzPts val="600"/>
              <a:buFont typeface="Arial"/>
              <a:buNone/>
            </a:pPr>
            <a:r>
              <a:rPr b="0" i="0" lang="en-GB" sz="2400" u="none" cap="none" strike="noStrike">
                <a:solidFill>
                  <a:srgbClr val="0070C0"/>
                </a:solidFill>
                <a:latin typeface="Arial"/>
                <a:ea typeface="Arial"/>
                <a:cs typeface="Arial"/>
                <a:sym typeface="Arial"/>
              </a:rPr>
              <a:t>Approximately 80%  of all ocean pollution comes from land based activities.</a:t>
            </a:r>
            <a:endParaRPr/>
          </a:p>
        </p:txBody>
      </p:sp>
      <p:pic>
        <p:nvPicPr>
          <p:cNvPr descr="Screen Shot 2018-12-05 at 9.46.26 PM.png" id="200" name="Google Shape;200;p28"/>
          <p:cNvPicPr preferRelativeResize="0"/>
          <p:nvPr/>
        </p:nvPicPr>
        <p:blipFill rotWithShape="1">
          <a:blip r:embed="rId3">
            <a:alphaModFix/>
          </a:blip>
          <a:srcRect b="0" l="0" r="0" t="0"/>
          <a:stretch/>
        </p:blipFill>
        <p:spPr>
          <a:xfrm>
            <a:off x="0" y="1727200"/>
            <a:ext cx="5981700" cy="5130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Calibri"/>
              <a:buNone/>
            </a:pPr>
            <a:r>
              <a:t/>
            </a:r>
            <a:endParaRPr/>
          </a:p>
        </p:txBody>
      </p:sp>
      <p:pic>
        <p:nvPicPr>
          <p:cNvPr descr="Screen Shot 2018-12-05 at 9.54.14 PM.png" id="206" name="Google Shape;206;p29"/>
          <p:cNvPicPr preferRelativeResize="0"/>
          <p:nvPr>
            <p:ph idx="1" type="body"/>
          </p:nvPr>
        </p:nvPicPr>
        <p:blipFill rotWithShape="1">
          <a:blip r:embed="rId3">
            <a:alphaModFix/>
          </a:blip>
          <a:srcRect b="0" l="-1185" r="-1185" t="0"/>
          <a:stretch/>
        </p:blipFill>
        <p:spPr>
          <a:xfrm>
            <a:off x="-165100" y="0"/>
            <a:ext cx="9461500" cy="6946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0"/>
          <p:cNvSpPr txBox="1"/>
          <p:nvPr>
            <p:ph type="title"/>
          </p:nvPr>
        </p:nvSpPr>
        <p:spPr>
          <a:xfrm>
            <a:off x="457200" y="274638"/>
            <a:ext cx="8229600" cy="70609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600"/>
              <a:buFont typeface="Calibri"/>
              <a:buNone/>
            </a:pPr>
            <a:r>
              <a:rPr b="1" lang="en-GB" sz="3600"/>
              <a:t>Managing Radioactive Waste</a:t>
            </a:r>
            <a:endParaRPr b="1" sz="3600"/>
          </a:p>
        </p:txBody>
      </p:sp>
      <p:sp>
        <p:nvSpPr>
          <p:cNvPr id="212" name="Google Shape;212;p30"/>
          <p:cNvSpPr txBox="1"/>
          <p:nvPr>
            <p:ph idx="1" type="body"/>
          </p:nvPr>
        </p:nvSpPr>
        <p:spPr>
          <a:xfrm>
            <a:off x="457200" y="1196753"/>
            <a:ext cx="8229600" cy="1656184"/>
          </a:xfrm>
          <a:prstGeom prst="rect">
            <a:avLst/>
          </a:prstGeom>
          <a:noFill/>
          <a:ln>
            <a:noFill/>
          </a:ln>
        </p:spPr>
        <p:txBody>
          <a:bodyPr anchorCtr="0" anchor="t" bIns="45700" lIns="91425" spcFirstLastPara="1" rIns="91425" wrap="square" tIns="45700">
            <a:noAutofit/>
          </a:bodyPr>
          <a:lstStyle/>
          <a:p>
            <a:pPr indent="-514350" lvl="0" marL="514350" rtl="0" algn="l">
              <a:spcBef>
                <a:spcPts val="0"/>
              </a:spcBef>
              <a:spcAft>
                <a:spcPts val="0"/>
              </a:spcAft>
              <a:buClr>
                <a:schemeClr val="lt1"/>
              </a:buClr>
              <a:buSzPts val="2800"/>
              <a:buFont typeface="Calibri"/>
              <a:buAutoNum type="arabicPeriod"/>
            </a:pPr>
            <a:r>
              <a:rPr lang="en-GB" sz="2800"/>
              <a:t>Initially walls of frozen soil were used to contain the contaminated water at the Fukushima nuclear power plant in Japan when it exploded in 2011.</a:t>
            </a:r>
            <a:endParaRPr sz="2800"/>
          </a:p>
        </p:txBody>
      </p:sp>
      <p:graphicFrame>
        <p:nvGraphicFramePr>
          <p:cNvPr id="213" name="Google Shape;213;p30"/>
          <p:cNvGraphicFramePr/>
          <p:nvPr/>
        </p:nvGraphicFramePr>
        <p:xfrm>
          <a:off x="457200" y="3068962"/>
          <a:ext cx="3000000" cy="3000000"/>
        </p:xfrm>
        <a:graphic>
          <a:graphicData uri="http://schemas.openxmlformats.org/drawingml/2006/table">
            <a:tbl>
              <a:tblPr bandRow="1" firstRow="1">
                <a:noFill/>
                <a:tableStyleId>{E859D03E-8672-4750-83C4-0C8EBC117ED3}</a:tableStyleId>
              </a:tblPr>
              <a:tblGrid>
                <a:gridCol w="4165600"/>
                <a:gridCol w="4165600"/>
              </a:tblGrid>
              <a:tr h="618875">
                <a:tc>
                  <a:txBody>
                    <a:bodyPr/>
                    <a:lstStyle/>
                    <a:p>
                      <a:pPr indent="0" lvl="0" marL="0" marR="0" rtl="0" algn="l">
                        <a:spcBef>
                          <a:spcPts val="0"/>
                        </a:spcBef>
                        <a:spcAft>
                          <a:spcPts val="0"/>
                        </a:spcAft>
                        <a:buNone/>
                      </a:pPr>
                      <a:r>
                        <a:rPr lang="en-GB" sz="1800" u="none" cap="none" strike="noStrike"/>
                        <a:t>Advantages</a:t>
                      </a:r>
                      <a:endParaRPr sz="1800"/>
                    </a:p>
                  </a:txBody>
                  <a:tcPr marT="45725" marB="45725" marR="91450" marL="91450"/>
                </a:tc>
                <a:tc>
                  <a:txBody>
                    <a:bodyPr/>
                    <a:lstStyle/>
                    <a:p>
                      <a:pPr indent="0" lvl="0" marL="0" marR="0" rtl="0" algn="l">
                        <a:spcBef>
                          <a:spcPts val="0"/>
                        </a:spcBef>
                        <a:spcAft>
                          <a:spcPts val="0"/>
                        </a:spcAft>
                        <a:buNone/>
                      </a:pPr>
                      <a:r>
                        <a:rPr lang="en-GB" sz="1800"/>
                        <a:t>Disadvantages</a:t>
                      </a:r>
                      <a:endParaRPr sz="1800"/>
                    </a:p>
                  </a:txBody>
                  <a:tcPr marT="45725" marB="45725" marR="91450" marL="91450"/>
                </a:tc>
              </a:tr>
              <a:tr h="618875">
                <a:tc>
                  <a:txBody>
                    <a:bodyPr/>
                    <a:lstStyle/>
                    <a:p>
                      <a:pPr indent="0" lvl="0" marL="0" marR="0" rtl="0" algn="l">
                        <a:spcBef>
                          <a:spcPts val="0"/>
                        </a:spcBef>
                        <a:spcAft>
                          <a:spcPts val="0"/>
                        </a:spcAft>
                        <a:buNone/>
                      </a:pPr>
                      <a:r>
                        <a:rPr lang="en-GB" sz="1800"/>
                        <a:t>Cheap</a:t>
                      </a:r>
                      <a:endParaRPr sz="1800"/>
                    </a:p>
                  </a:txBody>
                  <a:tcPr marT="45725" marB="45725" marR="91450" marL="91450"/>
                </a:tc>
                <a:tc>
                  <a:txBody>
                    <a:bodyPr/>
                    <a:lstStyle/>
                    <a:p>
                      <a:pPr indent="0" lvl="0" marL="0" marR="0" rtl="0" algn="l">
                        <a:spcBef>
                          <a:spcPts val="0"/>
                        </a:spcBef>
                        <a:spcAft>
                          <a:spcPts val="0"/>
                        </a:spcAft>
                        <a:buNone/>
                      </a:pPr>
                      <a:r>
                        <a:rPr lang="en-GB" sz="1800"/>
                        <a:t>Temporary</a:t>
                      </a:r>
                      <a:endParaRPr sz="1800"/>
                    </a:p>
                  </a:txBody>
                  <a:tcPr marT="45725" marB="45725" marR="91450" marL="91450"/>
                </a:tc>
              </a:tr>
              <a:tr h="1526000">
                <a:tc>
                  <a:txBody>
                    <a:bodyPr/>
                    <a:lstStyle/>
                    <a:p>
                      <a:pPr indent="0" lvl="0" marL="0" marR="0" rtl="0" algn="l">
                        <a:spcBef>
                          <a:spcPts val="0"/>
                        </a:spcBef>
                        <a:spcAft>
                          <a:spcPts val="0"/>
                        </a:spcAft>
                        <a:buNone/>
                      </a:pPr>
                      <a:r>
                        <a:rPr lang="en-GB" sz="1800"/>
                        <a:t>Quick</a:t>
                      </a:r>
                      <a:endParaRPr sz="1800"/>
                    </a:p>
                  </a:txBody>
                  <a:tcPr marT="45725" marB="45725" marR="91450" marL="91450"/>
                </a:tc>
                <a:tc>
                  <a:txBody>
                    <a:bodyPr/>
                    <a:lstStyle/>
                    <a:p>
                      <a:pPr indent="0" lvl="0" marL="0" marR="0" rtl="0" algn="l">
                        <a:spcBef>
                          <a:spcPts val="0"/>
                        </a:spcBef>
                        <a:spcAft>
                          <a:spcPts val="0"/>
                        </a:spcAft>
                        <a:buNone/>
                      </a:pPr>
                      <a:r>
                        <a:rPr lang="en-GB" sz="1800"/>
                        <a:t>Water eventually goes into the groundwater supply and could contaminate more areas.</a:t>
                      </a:r>
                      <a:endParaRPr sz="1800"/>
                    </a:p>
                  </a:txBody>
                  <a:tcPr marT="45725" marB="45725" marR="91450" marL="91450"/>
                </a:tc>
              </a:tr>
              <a:tr h="618875">
                <a:tc>
                  <a:txBody>
                    <a:bodyPr/>
                    <a:lstStyle/>
                    <a:p>
                      <a:pPr indent="0" lvl="0" marL="0" marR="0" rtl="0" algn="l">
                        <a:spcBef>
                          <a:spcPts val="0"/>
                        </a:spcBef>
                        <a:spcAft>
                          <a:spcPts val="0"/>
                        </a:spcAft>
                        <a:buNone/>
                      </a:pPr>
                      <a:r>
                        <a:rPr lang="en-GB" sz="1800"/>
                        <a:t>Effective in short term</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1"/>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lt1"/>
              </a:buClr>
              <a:buSzPts val="4400"/>
              <a:buFont typeface="Calibri"/>
              <a:buNone/>
            </a:pPr>
            <a:r>
              <a:t/>
            </a:r>
            <a:endParaRPr/>
          </a:p>
        </p:txBody>
      </p:sp>
      <p:pic>
        <p:nvPicPr>
          <p:cNvPr id="219" name="Google Shape;219;p31"/>
          <p:cNvPicPr preferRelativeResize="0"/>
          <p:nvPr/>
        </p:nvPicPr>
        <p:blipFill rotWithShape="1">
          <a:blip r:embed="rId3">
            <a:alphaModFix/>
          </a:blip>
          <a:srcRect b="0" l="0" r="0" t="0"/>
          <a:stretch/>
        </p:blipFill>
        <p:spPr>
          <a:xfrm>
            <a:off x="906300" y="274647"/>
            <a:ext cx="7620000" cy="64880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2"/>
          <p:cNvSpPr txBox="1"/>
          <p:nvPr>
            <p:ph idx="1" type="body"/>
          </p:nvPr>
        </p:nvSpPr>
        <p:spPr>
          <a:xfrm>
            <a:off x="395536" y="260648"/>
            <a:ext cx="8229600" cy="45259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2400"/>
              <a:buNone/>
            </a:pPr>
            <a:r>
              <a:rPr lang="en-GB" sz="2400"/>
              <a:t>2. Filtering out the radioactive material from the water. This can be done through several methods:</a:t>
            </a:r>
            <a:endParaRPr/>
          </a:p>
          <a:p>
            <a:pPr indent="-342900" lvl="0" marL="342900" rtl="0" algn="l">
              <a:spcBef>
                <a:spcPts val="480"/>
              </a:spcBef>
              <a:spcAft>
                <a:spcPts val="0"/>
              </a:spcAft>
              <a:buClr>
                <a:schemeClr val="lt1"/>
              </a:buClr>
              <a:buSzPts val="2400"/>
              <a:buChar char="•"/>
            </a:pPr>
            <a:r>
              <a:rPr lang="en-GB" sz="2400"/>
              <a:t>Activated carbon filter-contains gaseous radioactive material which comes out of water vapour.</a:t>
            </a:r>
            <a:endParaRPr/>
          </a:p>
          <a:p>
            <a:pPr indent="-342900" lvl="0" marL="342900" rtl="0" algn="l">
              <a:spcBef>
                <a:spcPts val="480"/>
              </a:spcBef>
              <a:spcAft>
                <a:spcPts val="0"/>
              </a:spcAft>
              <a:buClr>
                <a:schemeClr val="lt1"/>
              </a:buClr>
              <a:buSzPts val="2400"/>
              <a:buChar char="•"/>
            </a:pPr>
            <a:r>
              <a:rPr lang="en-GB" sz="2400"/>
              <a:t>Ion exchange filter-removes ionizing radioactive elements.</a:t>
            </a:r>
            <a:endParaRPr/>
          </a:p>
          <a:p>
            <a:pPr indent="-342900" lvl="0" marL="342900" rtl="0" algn="l">
              <a:spcBef>
                <a:spcPts val="480"/>
              </a:spcBef>
              <a:spcAft>
                <a:spcPts val="0"/>
              </a:spcAft>
              <a:buClr>
                <a:schemeClr val="lt1"/>
              </a:buClr>
              <a:buSzPts val="2400"/>
              <a:buChar char="•"/>
            </a:pPr>
            <a:r>
              <a:rPr lang="en-GB" sz="2400"/>
              <a:t>Reverse osmosis- using a semi-permeable membrane and application of pressure.</a:t>
            </a:r>
            <a:endParaRPr sz="2400"/>
          </a:p>
        </p:txBody>
      </p:sp>
      <p:graphicFrame>
        <p:nvGraphicFramePr>
          <p:cNvPr id="226" name="Google Shape;226;p32"/>
          <p:cNvGraphicFramePr/>
          <p:nvPr/>
        </p:nvGraphicFramePr>
        <p:xfrm>
          <a:off x="418238" y="3244285"/>
          <a:ext cx="3000000" cy="3000000"/>
        </p:xfrm>
        <a:graphic>
          <a:graphicData uri="http://schemas.openxmlformats.org/drawingml/2006/table">
            <a:tbl>
              <a:tblPr bandRow="1" firstRow="1">
                <a:noFill/>
                <a:tableStyleId>{E859D03E-8672-4750-83C4-0C8EBC117ED3}</a:tableStyleId>
              </a:tblPr>
              <a:tblGrid>
                <a:gridCol w="4176475"/>
                <a:gridCol w="4176475"/>
              </a:tblGrid>
              <a:tr h="402600">
                <a:tc>
                  <a:txBody>
                    <a:bodyPr/>
                    <a:lstStyle/>
                    <a:p>
                      <a:pPr indent="0" lvl="0" marL="0" marR="0" rtl="0" algn="l">
                        <a:spcBef>
                          <a:spcPts val="0"/>
                        </a:spcBef>
                        <a:spcAft>
                          <a:spcPts val="0"/>
                        </a:spcAft>
                        <a:buNone/>
                      </a:pPr>
                      <a:r>
                        <a:rPr lang="en-GB" sz="1800"/>
                        <a:t>Advantages</a:t>
                      </a:r>
                      <a:endParaRPr sz="1800"/>
                    </a:p>
                  </a:txBody>
                  <a:tcPr marT="45725" marB="45725" marR="91450" marL="91450"/>
                </a:tc>
                <a:tc>
                  <a:txBody>
                    <a:bodyPr/>
                    <a:lstStyle/>
                    <a:p>
                      <a:pPr indent="0" lvl="0" marL="0" marR="0" rtl="0" algn="l">
                        <a:spcBef>
                          <a:spcPts val="0"/>
                        </a:spcBef>
                        <a:spcAft>
                          <a:spcPts val="0"/>
                        </a:spcAft>
                        <a:buNone/>
                      </a:pPr>
                      <a:r>
                        <a:rPr lang="en-GB" sz="1800"/>
                        <a:t>Disadvantages</a:t>
                      </a:r>
                      <a:endParaRPr sz="1800"/>
                    </a:p>
                  </a:txBody>
                  <a:tcPr marT="45725" marB="45725" marR="91450" marL="91450"/>
                </a:tc>
              </a:tr>
              <a:tr h="650675">
                <a:tc>
                  <a:txBody>
                    <a:bodyPr/>
                    <a:lstStyle/>
                    <a:p>
                      <a:pPr indent="0" lvl="0" marL="0" marR="0" rtl="0" algn="l">
                        <a:spcBef>
                          <a:spcPts val="0"/>
                        </a:spcBef>
                        <a:spcAft>
                          <a:spcPts val="0"/>
                        </a:spcAft>
                        <a:buNone/>
                      </a:pPr>
                      <a:r>
                        <a:rPr lang="en-GB" sz="1600"/>
                        <a:t>Effective at</a:t>
                      </a:r>
                      <a:r>
                        <a:rPr lang="en-GB" sz="1600"/>
                        <a:t> removing most of the radioactive material.</a:t>
                      </a:r>
                      <a:endParaRPr sz="1600"/>
                    </a:p>
                  </a:txBody>
                  <a:tcPr marT="45725" marB="45725" marR="91450" marL="91450"/>
                </a:tc>
                <a:tc>
                  <a:txBody>
                    <a:bodyPr/>
                    <a:lstStyle/>
                    <a:p>
                      <a:pPr indent="0" lvl="0" marL="0" marR="0" rtl="0" algn="l">
                        <a:spcBef>
                          <a:spcPts val="0"/>
                        </a:spcBef>
                        <a:spcAft>
                          <a:spcPts val="0"/>
                        </a:spcAft>
                        <a:buNone/>
                      </a:pPr>
                      <a:r>
                        <a:rPr lang="en-GB" sz="1600"/>
                        <a:t>Cannot remove all radioactive material.</a:t>
                      </a:r>
                      <a:endParaRPr sz="1600"/>
                    </a:p>
                  </a:txBody>
                  <a:tcPr marT="45725" marB="45725" marR="91450" marL="91450"/>
                </a:tc>
              </a:tr>
              <a:tr h="1208400">
                <a:tc>
                  <a:txBody>
                    <a:bodyPr/>
                    <a:lstStyle/>
                    <a:p>
                      <a:pPr indent="0" lvl="0" marL="0" marR="0" rtl="0" algn="l">
                        <a:spcBef>
                          <a:spcPts val="0"/>
                        </a:spcBef>
                        <a:spcAft>
                          <a:spcPts val="0"/>
                        </a:spcAft>
                        <a:buNone/>
                      </a:pPr>
                      <a:r>
                        <a:rPr b="0" i="0" lang="en-GB" sz="1600" u="sng" strike="noStrike">
                          <a:solidFill>
                            <a:schemeClr val="dk1"/>
                          </a:solidFill>
                          <a:latin typeface="Calibri"/>
                          <a:ea typeface="Calibri"/>
                          <a:cs typeface="Calibri"/>
                          <a:sym typeface="Calibri"/>
                          <a:hlinkClick r:id="rId3">
                            <a:extLst>
                              <a:ext uri="{A12FA001-AC4F-418D-AE19-62706E023703}">
                                <ahyp:hlinkClr val="tx"/>
                              </a:ext>
                            </a:extLst>
                          </a:hlinkClick>
                        </a:rPr>
                        <a:t>https://youtu.be/r7NsDZRNhOM</a:t>
                      </a:r>
                      <a:endParaRPr sz="1600"/>
                    </a:p>
                  </a:txBody>
                  <a:tcPr marT="45725" marB="45725" marR="91450" marL="91450"/>
                </a:tc>
                <a:tc>
                  <a:txBody>
                    <a:bodyPr/>
                    <a:lstStyle/>
                    <a:p>
                      <a:pPr indent="0" lvl="0" marL="0" marR="0" rtl="0" algn="l">
                        <a:spcBef>
                          <a:spcPts val="0"/>
                        </a:spcBef>
                        <a:spcAft>
                          <a:spcPts val="0"/>
                        </a:spcAft>
                        <a:buNone/>
                      </a:pPr>
                      <a:r>
                        <a:rPr lang="en-GB" sz="1600"/>
                        <a:t>Radioactive</a:t>
                      </a:r>
                      <a:r>
                        <a:rPr lang="en-GB" sz="1600"/>
                        <a:t> sludge is left behind on the filters which then is stored in big containers which are quickly filling up with no plan of where to put them.</a:t>
                      </a:r>
                      <a:endParaRPr sz="1600"/>
                    </a:p>
                  </a:txBody>
                  <a:tcPr marT="45725" marB="45725" marR="91450" marL="91450"/>
                </a:tc>
              </a:tr>
              <a:tr h="402600">
                <a:tc>
                  <a:txBody>
                    <a:bodyPr/>
                    <a:lstStyle/>
                    <a:p>
                      <a:pPr indent="0" lvl="0" marL="0" marR="0" rtl="0" algn="l">
                        <a:spcBef>
                          <a:spcPts val="0"/>
                        </a:spcBef>
                        <a:spcAft>
                          <a:spcPts val="0"/>
                        </a:spcAft>
                        <a:buNone/>
                      </a:pPr>
                      <a:r>
                        <a:rPr lang="en-GB" sz="1600"/>
                        <a:t>Advances science and research.</a:t>
                      </a:r>
                      <a:endParaRPr sz="1600"/>
                    </a:p>
                  </a:txBody>
                  <a:tcPr marT="45725" marB="45725" marR="91450" marL="91450"/>
                </a:tc>
                <a:tc>
                  <a:txBody>
                    <a:bodyPr/>
                    <a:lstStyle/>
                    <a:p>
                      <a:pPr indent="0" lvl="0" marL="0" marR="0" rtl="0" algn="l">
                        <a:spcBef>
                          <a:spcPts val="0"/>
                        </a:spcBef>
                        <a:spcAft>
                          <a:spcPts val="0"/>
                        </a:spcAft>
                        <a:buNone/>
                      </a:pPr>
                      <a:r>
                        <a:rPr lang="en-GB" sz="1600"/>
                        <a:t>All clothing that is worn by workers is disposed of at the end of their shift. These also</a:t>
                      </a:r>
                      <a:r>
                        <a:rPr lang="en-GB" sz="1600"/>
                        <a:t> have to be stored.</a:t>
                      </a:r>
                      <a:endParaRPr sz="1600"/>
                    </a:p>
                  </a:txBody>
                  <a:tcPr marT="45725" marB="45725" marR="91450" marL="91450"/>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600"/>
              <a:buFont typeface="Calibri"/>
              <a:buNone/>
            </a:pPr>
            <a:r>
              <a:rPr b="1" lang="en-GB" sz="3600"/>
              <a:t>Managing Plastic Waste</a:t>
            </a:r>
            <a:endParaRPr b="1" sz="3600"/>
          </a:p>
        </p:txBody>
      </p:sp>
      <p:sp>
        <p:nvSpPr>
          <p:cNvPr id="232" name="Google Shape;232;p33"/>
          <p:cNvSpPr txBox="1"/>
          <p:nvPr>
            <p:ph idx="1" type="body"/>
          </p:nvPr>
        </p:nvSpPr>
        <p:spPr>
          <a:xfrm>
            <a:off x="457200" y="1052737"/>
            <a:ext cx="8229600" cy="1728192"/>
          </a:xfrm>
          <a:prstGeom prst="rect">
            <a:avLst/>
          </a:prstGeom>
          <a:noFill/>
          <a:ln>
            <a:noFill/>
          </a:ln>
        </p:spPr>
        <p:txBody>
          <a:bodyPr anchorCtr="0" anchor="t" bIns="45700" lIns="91425" spcFirstLastPara="1" rIns="91425" wrap="square" tIns="45700">
            <a:noAutofit/>
          </a:bodyPr>
          <a:lstStyle/>
          <a:p>
            <a:pPr indent="-514350" lvl="0" marL="514350" rtl="0" algn="l">
              <a:lnSpc>
                <a:spcPct val="90000"/>
              </a:lnSpc>
              <a:spcBef>
                <a:spcPts val="0"/>
              </a:spcBef>
              <a:spcAft>
                <a:spcPts val="0"/>
              </a:spcAft>
              <a:buClr>
                <a:schemeClr val="lt1"/>
              </a:buClr>
              <a:buSzPts val="2800"/>
              <a:buFont typeface="Calibri"/>
              <a:buAutoNum type="arabicPeriod"/>
            </a:pPr>
            <a:r>
              <a:rPr lang="en-GB" sz="2800"/>
              <a:t>4Oceans-small businesses working towards cleaning up plastic. </a:t>
            </a:r>
            <a:r>
              <a:rPr lang="en-GB" sz="2800" u="sng">
                <a:solidFill>
                  <a:schemeClr val="hlink"/>
                </a:solidFill>
                <a:hlinkClick r:id="rId3"/>
              </a:rPr>
              <a:t>https://www.youtube.com/watch?v=U0P6P2_iVOM</a:t>
            </a:r>
            <a:endParaRPr sz="2800"/>
          </a:p>
          <a:p>
            <a:pPr indent="0" lvl="0" marL="0" rtl="0" algn="l">
              <a:lnSpc>
                <a:spcPct val="90000"/>
              </a:lnSpc>
              <a:spcBef>
                <a:spcPts val="560"/>
              </a:spcBef>
              <a:spcAft>
                <a:spcPts val="0"/>
              </a:spcAft>
              <a:buClr>
                <a:schemeClr val="lt1"/>
              </a:buClr>
              <a:buSzPts val="2800"/>
              <a:buNone/>
            </a:pPr>
            <a:r>
              <a:t/>
            </a:r>
            <a:endParaRPr sz="2800"/>
          </a:p>
        </p:txBody>
      </p:sp>
      <p:graphicFrame>
        <p:nvGraphicFramePr>
          <p:cNvPr id="233" name="Google Shape;233;p33"/>
          <p:cNvGraphicFramePr/>
          <p:nvPr/>
        </p:nvGraphicFramePr>
        <p:xfrm>
          <a:off x="251520" y="2870200"/>
          <a:ext cx="3000000" cy="3000000"/>
        </p:xfrm>
        <a:graphic>
          <a:graphicData uri="http://schemas.openxmlformats.org/drawingml/2006/table">
            <a:tbl>
              <a:tblPr bandRow="1" firstRow="1">
                <a:noFill/>
                <a:tableStyleId>{E859D03E-8672-4750-83C4-0C8EBC117ED3}</a:tableStyleId>
              </a:tblPr>
              <a:tblGrid>
                <a:gridCol w="4320475"/>
                <a:gridCol w="4320475"/>
              </a:tblGrid>
              <a:tr h="624250">
                <a:tc>
                  <a:txBody>
                    <a:bodyPr/>
                    <a:lstStyle/>
                    <a:p>
                      <a:pPr indent="0" lvl="0" marL="0" marR="0" rtl="0" algn="l">
                        <a:spcBef>
                          <a:spcPts val="0"/>
                        </a:spcBef>
                        <a:spcAft>
                          <a:spcPts val="0"/>
                        </a:spcAft>
                        <a:buNone/>
                      </a:pPr>
                      <a:r>
                        <a:rPr lang="en-GB" sz="1800"/>
                        <a:t>Advantages</a:t>
                      </a:r>
                      <a:endParaRPr sz="1800"/>
                    </a:p>
                  </a:txBody>
                  <a:tcPr marT="45725" marB="45725" marR="91450" marL="91450"/>
                </a:tc>
                <a:tc>
                  <a:txBody>
                    <a:bodyPr/>
                    <a:lstStyle/>
                    <a:p>
                      <a:pPr indent="0" lvl="0" marL="0" marR="0" rtl="0" algn="l">
                        <a:spcBef>
                          <a:spcPts val="0"/>
                        </a:spcBef>
                        <a:spcAft>
                          <a:spcPts val="0"/>
                        </a:spcAft>
                        <a:buNone/>
                      </a:pPr>
                      <a:r>
                        <a:rPr lang="en-GB" sz="1800"/>
                        <a:t>Disadvantages</a:t>
                      </a:r>
                      <a:endParaRPr sz="1800"/>
                    </a:p>
                  </a:txBody>
                  <a:tcPr marT="45725" marB="45725" marR="91450" marL="91450"/>
                </a:tc>
              </a:tr>
              <a:tr h="1219525">
                <a:tc>
                  <a:txBody>
                    <a:bodyPr/>
                    <a:lstStyle/>
                    <a:p>
                      <a:pPr indent="0" lvl="0" marL="0" marR="0" rtl="0" algn="l">
                        <a:spcBef>
                          <a:spcPts val="0"/>
                        </a:spcBef>
                        <a:spcAft>
                          <a:spcPts val="0"/>
                        </a:spcAft>
                        <a:buNone/>
                      </a:pPr>
                      <a:r>
                        <a:rPr lang="en-GB" sz="1800"/>
                        <a:t>Raises awareness on social media and amongst the younger generation to think about their plastic usage.</a:t>
                      </a:r>
                      <a:endParaRPr sz="1800"/>
                    </a:p>
                  </a:txBody>
                  <a:tcPr marT="45725" marB="45725" marR="91450" marL="91450"/>
                </a:tc>
                <a:tc>
                  <a:txBody>
                    <a:bodyPr/>
                    <a:lstStyle/>
                    <a:p>
                      <a:pPr indent="0" lvl="0" marL="0" marR="0" rtl="0" algn="l">
                        <a:spcBef>
                          <a:spcPts val="0"/>
                        </a:spcBef>
                        <a:spcAft>
                          <a:spcPts val="0"/>
                        </a:spcAft>
                        <a:buNone/>
                      </a:pPr>
                      <a:r>
                        <a:rPr lang="en-GB" sz="1800"/>
                        <a:t>Small scale. Unlikely to have a huge impact.</a:t>
                      </a:r>
                      <a:endParaRPr sz="1800"/>
                    </a:p>
                  </a:txBody>
                  <a:tcPr marT="45725" marB="45725" marR="91450" marL="91450"/>
                </a:tc>
              </a:tr>
              <a:tr h="853675">
                <a:tc>
                  <a:txBody>
                    <a:bodyPr/>
                    <a:lstStyle/>
                    <a:p>
                      <a:pPr indent="0" lvl="0" marL="0" marR="0" rtl="0" algn="l">
                        <a:spcBef>
                          <a:spcPts val="0"/>
                        </a:spcBef>
                        <a:spcAft>
                          <a:spcPts val="0"/>
                        </a:spcAft>
                        <a:buNone/>
                      </a:pPr>
                      <a:r>
                        <a:rPr lang="en-GB" sz="1800"/>
                        <a:t>Local</a:t>
                      </a:r>
                      <a:r>
                        <a:rPr lang="en-GB" sz="1800"/>
                        <a:t> communities can get involved in clean ups.</a:t>
                      </a:r>
                      <a:endParaRPr sz="1800"/>
                    </a:p>
                  </a:txBody>
                  <a:tcPr marT="45725" marB="45725" marR="91450" marL="91450"/>
                </a:tc>
                <a:tc>
                  <a:txBody>
                    <a:bodyPr/>
                    <a:lstStyle/>
                    <a:p>
                      <a:pPr indent="0" lvl="0" marL="0" marR="0" rtl="0" algn="l">
                        <a:spcBef>
                          <a:spcPts val="0"/>
                        </a:spcBef>
                        <a:spcAft>
                          <a:spcPts val="0"/>
                        </a:spcAft>
                        <a:buNone/>
                      </a:pPr>
                      <a:r>
                        <a:rPr lang="en-GB" sz="1800"/>
                        <a:t>Branding shows that they are more about making a</a:t>
                      </a:r>
                      <a:r>
                        <a:rPr lang="en-GB" sz="1800"/>
                        <a:t> profit than cleaning up the oceans.</a:t>
                      </a:r>
                      <a:endParaRPr sz="1800"/>
                    </a:p>
                  </a:txBody>
                  <a:tcPr marT="45725" marB="45725" marR="91450" marL="91450"/>
                </a:tc>
              </a:tr>
              <a:tr h="853675">
                <a:tc>
                  <a:txBody>
                    <a:bodyPr/>
                    <a:lstStyle/>
                    <a:p>
                      <a:pPr indent="0" lvl="0" marL="0" marR="0" rtl="0" algn="l">
                        <a:spcBef>
                          <a:spcPts val="0"/>
                        </a:spcBef>
                        <a:spcAft>
                          <a:spcPts val="0"/>
                        </a:spcAft>
                        <a:buNone/>
                      </a:pPr>
                      <a:r>
                        <a:rPr lang="en-GB" sz="1800"/>
                        <a:t>Expanding globally but mostly working on a local scale so far.</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4"/>
          <p:cNvSpPr txBox="1"/>
          <p:nvPr>
            <p:ph idx="1" type="body"/>
          </p:nvPr>
        </p:nvSpPr>
        <p:spPr>
          <a:xfrm>
            <a:off x="457200" y="404664"/>
            <a:ext cx="8229600" cy="45259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3200"/>
              <a:buNone/>
            </a:pPr>
            <a:r>
              <a:rPr lang="en-GB"/>
              <a:t>2. Floating barrier: Ocean Clean Up</a:t>
            </a:r>
            <a:endParaRPr/>
          </a:p>
          <a:p>
            <a:pPr indent="0" lvl="0" marL="0" rtl="0" algn="l">
              <a:spcBef>
                <a:spcPts val="640"/>
              </a:spcBef>
              <a:spcAft>
                <a:spcPts val="0"/>
              </a:spcAft>
              <a:buClr>
                <a:schemeClr val="lt1"/>
              </a:buClr>
              <a:buSzPts val="3200"/>
              <a:buNone/>
            </a:pPr>
            <a:r>
              <a:t/>
            </a:r>
            <a:endParaRPr/>
          </a:p>
        </p:txBody>
      </p:sp>
      <p:graphicFrame>
        <p:nvGraphicFramePr>
          <p:cNvPr id="239" name="Google Shape;239;p34"/>
          <p:cNvGraphicFramePr/>
          <p:nvPr/>
        </p:nvGraphicFramePr>
        <p:xfrm>
          <a:off x="251520" y="2451101"/>
          <a:ext cx="3000000" cy="3000000"/>
        </p:xfrm>
        <a:graphic>
          <a:graphicData uri="http://schemas.openxmlformats.org/drawingml/2006/table">
            <a:tbl>
              <a:tblPr bandRow="1" firstRow="1">
                <a:noFill/>
                <a:tableStyleId>{E859D03E-8672-4750-83C4-0C8EBC117ED3}</a:tableStyleId>
              </a:tblPr>
              <a:tblGrid>
                <a:gridCol w="4320475"/>
                <a:gridCol w="4320475"/>
              </a:tblGrid>
              <a:tr h="778475">
                <a:tc>
                  <a:txBody>
                    <a:bodyPr/>
                    <a:lstStyle/>
                    <a:p>
                      <a:pPr indent="0" lvl="0" marL="0" marR="0" rtl="0" algn="l">
                        <a:spcBef>
                          <a:spcPts val="0"/>
                        </a:spcBef>
                        <a:spcAft>
                          <a:spcPts val="0"/>
                        </a:spcAft>
                        <a:buNone/>
                      </a:pPr>
                      <a:r>
                        <a:rPr lang="en-GB" sz="1800"/>
                        <a:t>Advantages</a:t>
                      </a:r>
                      <a:endParaRPr sz="1800"/>
                    </a:p>
                  </a:txBody>
                  <a:tcPr marT="45725" marB="45725" marR="91450" marL="91450"/>
                </a:tc>
                <a:tc>
                  <a:txBody>
                    <a:bodyPr/>
                    <a:lstStyle/>
                    <a:p>
                      <a:pPr indent="0" lvl="0" marL="0" marR="0" rtl="0" algn="l">
                        <a:spcBef>
                          <a:spcPts val="0"/>
                        </a:spcBef>
                        <a:spcAft>
                          <a:spcPts val="0"/>
                        </a:spcAft>
                        <a:buNone/>
                      </a:pPr>
                      <a:r>
                        <a:rPr lang="en-GB" sz="1800"/>
                        <a:t>Disadvantages</a:t>
                      </a:r>
                      <a:endParaRPr sz="1800"/>
                    </a:p>
                  </a:txBody>
                  <a:tcPr marT="45725" marB="45725" marR="91450" marL="91450"/>
                </a:tc>
              </a:tr>
              <a:tr h="1064600">
                <a:tc>
                  <a:txBody>
                    <a:bodyPr/>
                    <a:lstStyle/>
                    <a:p>
                      <a:pPr indent="0" lvl="0" marL="0" marR="0" rtl="0" algn="l">
                        <a:spcBef>
                          <a:spcPts val="0"/>
                        </a:spcBef>
                        <a:spcAft>
                          <a:spcPts val="0"/>
                        </a:spcAft>
                        <a:buNone/>
                      </a:pPr>
                      <a:r>
                        <a:rPr lang="en-GB" sz="1800"/>
                        <a:t>Very</a:t>
                      </a:r>
                      <a:r>
                        <a:rPr lang="en-GB" sz="1800"/>
                        <a:t> successful and effective method at cleaning up large areas.</a:t>
                      </a:r>
                      <a:endParaRPr sz="1800"/>
                    </a:p>
                  </a:txBody>
                  <a:tcPr marT="45725" marB="45725" marR="91450" marL="91450"/>
                </a:tc>
                <a:tc>
                  <a:txBody>
                    <a:bodyPr/>
                    <a:lstStyle/>
                    <a:p>
                      <a:pPr indent="0" lvl="0" marL="0" marR="0" rtl="0" algn="l">
                        <a:spcBef>
                          <a:spcPts val="0"/>
                        </a:spcBef>
                        <a:spcAft>
                          <a:spcPts val="0"/>
                        </a:spcAft>
                        <a:buNone/>
                      </a:pPr>
                      <a:r>
                        <a:rPr lang="en-GB" sz="1800"/>
                        <a:t>Cannot clean up micro-plastics</a:t>
                      </a:r>
                      <a:r>
                        <a:rPr lang="en-GB" sz="1800"/>
                        <a:t> (less than 4mm).</a:t>
                      </a:r>
                      <a:endParaRPr sz="1800"/>
                    </a:p>
                  </a:txBody>
                  <a:tcPr marT="45725" marB="45725" marR="91450" marL="91450"/>
                </a:tc>
              </a:tr>
              <a:tr h="1064600">
                <a:tc>
                  <a:txBody>
                    <a:bodyPr/>
                    <a:lstStyle/>
                    <a:p>
                      <a:pPr indent="0" lvl="0" marL="0" marR="0" rtl="0" algn="l">
                        <a:spcBef>
                          <a:spcPts val="0"/>
                        </a:spcBef>
                        <a:spcAft>
                          <a:spcPts val="0"/>
                        </a:spcAft>
                        <a:buNone/>
                      </a:pPr>
                      <a:r>
                        <a:rPr lang="en-GB" sz="1800"/>
                        <a:t>Doesn’t affect wildlife.</a:t>
                      </a:r>
                      <a:endParaRPr sz="1800"/>
                    </a:p>
                  </a:txBody>
                  <a:tcPr marT="45725" marB="45725" marR="91450" marL="91450"/>
                </a:tc>
                <a:tc>
                  <a:txBody>
                    <a:bodyPr/>
                    <a:lstStyle/>
                    <a:p>
                      <a:pPr indent="0" lvl="0" marL="0" marR="0" rtl="0" algn="l">
                        <a:spcBef>
                          <a:spcPts val="0"/>
                        </a:spcBef>
                        <a:spcAft>
                          <a:spcPts val="0"/>
                        </a:spcAft>
                        <a:buNone/>
                      </a:pPr>
                      <a:r>
                        <a:rPr lang="en-GB" sz="1800"/>
                        <a:t>Ships are needed to go and collect the plastic-increases CO2 emissions.</a:t>
                      </a:r>
                      <a:endParaRPr sz="1800"/>
                    </a:p>
                  </a:txBody>
                  <a:tcPr marT="45725" marB="45725" marR="91450" marL="91450"/>
                </a:tc>
              </a:tr>
              <a:tr h="1064600">
                <a:tc>
                  <a:txBody>
                    <a:bodyPr/>
                    <a:lstStyle/>
                    <a:p>
                      <a:pPr indent="0" lvl="0" marL="0" marR="0" rtl="0" algn="l">
                        <a:spcBef>
                          <a:spcPts val="0"/>
                        </a:spcBef>
                        <a:spcAft>
                          <a:spcPts val="0"/>
                        </a:spcAft>
                        <a:buNone/>
                      </a:pPr>
                      <a:r>
                        <a:rPr lang="en-GB" sz="1800"/>
                        <a:t>Uses</a:t>
                      </a:r>
                      <a:r>
                        <a:rPr lang="en-GB" sz="1800"/>
                        <a:t> clean energy (solar and tidal) to operate.</a:t>
                      </a:r>
                      <a:endParaRPr sz="1800"/>
                    </a:p>
                  </a:txBody>
                  <a:tcPr marT="45725" marB="45725" marR="91450" marL="91450"/>
                </a:tc>
                <a:tc>
                  <a:txBody>
                    <a:bodyPr/>
                    <a:lstStyle/>
                    <a:p>
                      <a:pPr indent="0" lvl="0" marL="0" marR="0" rtl="0" algn="l">
                        <a:spcBef>
                          <a:spcPts val="0"/>
                        </a:spcBef>
                        <a:spcAft>
                          <a:spcPts val="0"/>
                        </a:spcAft>
                        <a:buNone/>
                      </a:pPr>
                      <a:r>
                        <a:rPr lang="en-GB" sz="1800"/>
                        <a:t>Hasn’t quite got all the funding required yet.</a:t>
                      </a:r>
                      <a:endParaRPr sz="1800"/>
                    </a:p>
                  </a:txBody>
                  <a:tcPr marT="45725" marB="45725" marR="91450" marL="91450"/>
                </a:tc>
              </a:tr>
            </a:tbl>
          </a:graphicData>
        </a:graphic>
      </p:graphicFrame>
      <p:sp>
        <p:nvSpPr>
          <p:cNvPr id="240" name="Google Shape;240;p34"/>
          <p:cNvSpPr/>
          <p:nvPr/>
        </p:nvSpPr>
        <p:spPr>
          <a:xfrm>
            <a:off x="971600" y="5085184"/>
            <a:ext cx="6840760" cy="30777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rgbClr val="000000"/>
                </a:solidFill>
                <a:latin typeface="Arial"/>
                <a:ea typeface="Arial"/>
                <a:cs typeface="Arial"/>
                <a:sym typeface="Arial"/>
                <a:hlinkClick r:id="rId3">
                  <a:extLst>
                    <a:ext uri="{A12FA001-AC4F-418D-AE19-62706E023703}">
                      <ahyp:hlinkClr val="tx"/>
                    </a:ext>
                  </a:extLst>
                </a:hlinkClick>
              </a:rPr>
              <a:t>https://www.youtube.com/</a:t>
            </a:r>
            <a:endParaRPr b="0" i="0" sz="1400" u="none" cap="none" strike="noStrike">
              <a:solidFill>
                <a:srgbClr val="000000"/>
              </a:solidFill>
              <a:latin typeface="Arial"/>
              <a:ea typeface="Arial"/>
              <a:cs typeface="Arial"/>
              <a:sym typeface="Arial"/>
            </a:endParaRPr>
          </a:p>
        </p:txBody>
      </p:sp>
      <p:sp>
        <p:nvSpPr>
          <p:cNvPr id="241" name="Google Shape;241;p34"/>
          <p:cNvSpPr txBox="1"/>
          <p:nvPr/>
        </p:nvSpPr>
        <p:spPr>
          <a:xfrm>
            <a:off x="6228184" y="5229200"/>
            <a:ext cx="955711"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Sea bins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5"/>
          <p:cNvSpPr txBox="1"/>
          <p:nvPr>
            <p:ph idx="1" type="body"/>
          </p:nvPr>
        </p:nvSpPr>
        <p:spPr>
          <a:xfrm>
            <a:off x="467544" y="260649"/>
            <a:ext cx="8229600" cy="280831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3200"/>
              <a:buNone/>
            </a:pPr>
            <a:r>
              <a:rPr lang="en-GB"/>
              <a:t>3. Ban on micro-plastics: UK Government</a:t>
            </a:r>
            <a:endParaRPr/>
          </a:p>
          <a:p>
            <a:pPr indent="0" lvl="0" marL="0" rtl="0" algn="l">
              <a:spcBef>
                <a:spcPts val="640"/>
              </a:spcBef>
              <a:spcAft>
                <a:spcPts val="0"/>
              </a:spcAft>
              <a:buClr>
                <a:schemeClr val="lt1"/>
              </a:buClr>
              <a:buSzPts val="3200"/>
              <a:buNone/>
            </a:pPr>
            <a:r>
              <a:rPr lang="en-GB" u="sng">
                <a:solidFill>
                  <a:schemeClr val="hlink"/>
                </a:solidFill>
                <a:hlinkClick r:id="rId3"/>
              </a:rPr>
              <a:t>http://www.independent.co.uk/environment/microbeads-ban-bill-uk-cosmetic-products-government-outlaws-microplastics-a7852346.html</a:t>
            </a:r>
            <a:endParaRPr/>
          </a:p>
          <a:p>
            <a:pPr indent="0" lvl="0" marL="0" rtl="0" algn="l">
              <a:spcBef>
                <a:spcPts val="640"/>
              </a:spcBef>
              <a:spcAft>
                <a:spcPts val="0"/>
              </a:spcAft>
              <a:buClr>
                <a:schemeClr val="lt1"/>
              </a:buClr>
              <a:buSzPts val="3200"/>
              <a:buNone/>
            </a:pPr>
            <a:r>
              <a:t/>
            </a:r>
            <a:endParaRPr/>
          </a:p>
        </p:txBody>
      </p:sp>
      <p:graphicFrame>
        <p:nvGraphicFramePr>
          <p:cNvPr id="247" name="Google Shape;247;p35"/>
          <p:cNvGraphicFramePr/>
          <p:nvPr/>
        </p:nvGraphicFramePr>
        <p:xfrm>
          <a:off x="323528" y="3068958"/>
          <a:ext cx="3000000" cy="3000000"/>
        </p:xfrm>
        <a:graphic>
          <a:graphicData uri="http://schemas.openxmlformats.org/drawingml/2006/table">
            <a:tbl>
              <a:tblPr bandRow="1" firstRow="1">
                <a:noFill/>
                <a:tableStyleId>{E859D03E-8672-4750-83C4-0C8EBC117ED3}</a:tableStyleId>
              </a:tblPr>
              <a:tblGrid>
                <a:gridCol w="4248475"/>
                <a:gridCol w="4248475"/>
              </a:tblGrid>
              <a:tr h="655450">
                <a:tc>
                  <a:txBody>
                    <a:bodyPr/>
                    <a:lstStyle/>
                    <a:p>
                      <a:pPr indent="0" lvl="0" marL="0" marR="0" rtl="0" algn="l">
                        <a:spcBef>
                          <a:spcPts val="0"/>
                        </a:spcBef>
                        <a:spcAft>
                          <a:spcPts val="0"/>
                        </a:spcAft>
                        <a:buNone/>
                      </a:pPr>
                      <a:r>
                        <a:rPr lang="en-GB" sz="1800"/>
                        <a:t>Advantages</a:t>
                      </a:r>
                      <a:endParaRPr sz="1800"/>
                    </a:p>
                  </a:txBody>
                  <a:tcPr marT="45725" marB="45725" marR="91450" marL="91450"/>
                </a:tc>
                <a:tc>
                  <a:txBody>
                    <a:bodyPr/>
                    <a:lstStyle/>
                    <a:p>
                      <a:pPr indent="0" lvl="0" marL="0" marR="0" rtl="0" algn="l">
                        <a:spcBef>
                          <a:spcPts val="0"/>
                        </a:spcBef>
                        <a:spcAft>
                          <a:spcPts val="0"/>
                        </a:spcAft>
                        <a:buNone/>
                      </a:pPr>
                      <a:r>
                        <a:rPr lang="en-GB" sz="1800"/>
                        <a:t>Disadvantages</a:t>
                      </a:r>
                      <a:endParaRPr sz="1800"/>
                    </a:p>
                  </a:txBody>
                  <a:tcPr marT="45725" marB="45725" marR="91450" marL="91450"/>
                </a:tc>
              </a:tr>
              <a:tr h="896350">
                <a:tc>
                  <a:txBody>
                    <a:bodyPr/>
                    <a:lstStyle/>
                    <a:p>
                      <a:pPr indent="0" lvl="0" marL="0" marR="0" rtl="0" algn="l">
                        <a:spcBef>
                          <a:spcPts val="0"/>
                        </a:spcBef>
                        <a:spcAft>
                          <a:spcPts val="0"/>
                        </a:spcAft>
                        <a:buNone/>
                      </a:pPr>
                      <a:r>
                        <a:rPr lang="en-GB" sz="1800"/>
                        <a:t>Forces companies to rethink their products.</a:t>
                      </a:r>
                      <a:endParaRPr sz="1800"/>
                    </a:p>
                  </a:txBody>
                  <a:tcPr marT="45725" marB="45725" marR="91450" marL="91450"/>
                </a:tc>
                <a:tc>
                  <a:txBody>
                    <a:bodyPr/>
                    <a:lstStyle/>
                    <a:p>
                      <a:pPr indent="0" lvl="0" marL="0" marR="0" rtl="0" algn="l">
                        <a:spcBef>
                          <a:spcPts val="0"/>
                        </a:spcBef>
                        <a:spcAft>
                          <a:spcPts val="0"/>
                        </a:spcAft>
                        <a:buNone/>
                      </a:pPr>
                      <a:r>
                        <a:rPr lang="en-GB" sz="1800"/>
                        <a:t>Only in the UK so far. Might not have a large impact.</a:t>
                      </a:r>
                      <a:endParaRPr sz="1800"/>
                    </a:p>
                  </a:txBody>
                  <a:tcPr marT="45725" marB="45725" marR="91450" marL="91450"/>
                </a:tc>
              </a:tr>
              <a:tr h="896350">
                <a:tc>
                  <a:txBody>
                    <a:bodyPr/>
                    <a:lstStyle/>
                    <a:p>
                      <a:pPr indent="0" lvl="0" marL="0" marR="0" rtl="0" algn="l">
                        <a:spcBef>
                          <a:spcPts val="0"/>
                        </a:spcBef>
                        <a:spcAft>
                          <a:spcPts val="0"/>
                        </a:spcAft>
                        <a:buNone/>
                      </a:pPr>
                      <a:r>
                        <a:rPr lang="en-GB" sz="1800"/>
                        <a:t>Makes other countries consider following in the same path.</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896350">
                <a:tc>
                  <a:txBody>
                    <a:bodyPr/>
                    <a:lstStyle/>
                    <a:p>
                      <a:pPr indent="0" lvl="0" marL="0" marR="0" rtl="0" algn="l">
                        <a:spcBef>
                          <a:spcPts val="0"/>
                        </a:spcBef>
                        <a:spcAft>
                          <a:spcPts val="0"/>
                        </a:spcAft>
                        <a:buNone/>
                      </a:pPr>
                      <a:r>
                        <a:rPr lang="en-GB" sz="1800"/>
                        <a:t>Stops billions</a:t>
                      </a:r>
                      <a:r>
                        <a:rPr lang="en-GB" sz="1800"/>
                        <a:t> of microbeads entering our seas annually.</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Calibri"/>
              <a:buNone/>
            </a:pPr>
            <a:r>
              <a:rPr b="1" lang="en-GB" sz="3200"/>
              <a:t>Exam Question</a:t>
            </a:r>
            <a:endParaRPr b="1" sz="3200"/>
          </a:p>
        </p:txBody>
      </p:sp>
      <p:sp>
        <p:nvSpPr>
          <p:cNvPr id="253" name="Google Shape;253;p36"/>
          <p:cNvSpPr txBox="1"/>
          <p:nvPr>
            <p:ph idx="1" type="body"/>
          </p:nvPr>
        </p:nvSpPr>
        <p:spPr>
          <a:xfrm>
            <a:off x="395536" y="1124744"/>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3200"/>
              <a:buChar char="•"/>
            </a:pPr>
            <a:r>
              <a:rPr lang="en-GB"/>
              <a:t>Explain three consequences of oil pollution in oceans. (2+2+2)</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200"/>
              <a:buFont typeface="Calibri"/>
              <a:buNone/>
            </a:pPr>
            <a:r>
              <a:rPr b="1" lang="en-GB" sz="3200"/>
              <a:t>Mark Scheme</a:t>
            </a:r>
            <a:endParaRPr b="1" sz="3200"/>
          </a:p>
        </p:txBody>
      </p:sp>
      <p:pic>
        <p:nvPicPr>
          <p:cNvPr id="259" name="Google Shape;259;p37"/>
          <p:cNvPicPr preferRelativeResize="0"/>
          <p:nvPr>
            <p:ph idx="1" type="body"/>
          </p:nvPr>
        </p:nvPicPr>
        <p:blipFill rotWithShape="1">
          <a:blip r:embed="rId3">
            <a:alphaModFix/>
          </a:blip>
          <a:srcRect b="0" l="0" r="0" t="0"/>
          <a:stretch/>
        </p:blipFill>
        <p:spPr>
          <a:xfrm>
            <a:off x="-11318" y="1196752"/>
            <a:ext cx="9281397" cy="33843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lack">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