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y="9144000" cx="16256000"/>
  <p:notesSz cx="6858000" cy="9144000"/>
  <p:embeddedFontLst>
    <p:embeddedFont>
      <p:font typeface="Arial Black"/>
      <p:regular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7" Type="http://schemas.openxmlformats.org/officeDocument/2006/relationships/font" Target="fonts/ArialBlack-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eb2620129f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g3eb2620129f_0_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eb2620129f_0_6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g3eb2620129f_0_6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eb2620129f_0_2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g3eb2620129f_0_24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eb2620129f_0_3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g3eb2620129f_0_3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eb2620129f_0_5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eb2620129f_0_5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eb2620129f_0_4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g3eb2620129f_0_4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eb2620129f_0_6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eb2620129f_0_6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6" name="Shape 86"/>
        <p:cNvGrpSpPr/>
        <p:nvPr/>
      </p:nvGrpSpPr>
      <p:grpSpPr>
        <a:xfrm>
          <a:off x="0" y="0"/>
          <a:ext cx="0" cy="0"/>
          <a:chOff x="0" y="0"/>
          <a:chExt cx="0" cy="0"/>
        </a:xfrm>
      </p:grpSpPr>
      <p:sp>
        <p:nvSpPr>
          <p:cNvPr id="87" name="Google Shape;87;p14"/>
          <p:cNvSpPr txBox="1"/>
          <p:nvPr>
            <p:ph type="title"/>
          </p:nvPr>
        </p:nvSpPr>
        <p:spPr>
          <a:xfrm>
            <a:off x="812800" y="366184"/>
            <a:ext cx="14630400" cy="1524000"/>
          </a:xfrm>
          <a:prstGeom prst="rect">
            <a:avLst/>
          </a:prstGeom>
          <a:noFill/>
          <a:ln>
            <a:noFill/>
          </a:ln>
        </p:spPr>
        <p:txBody>
          <a:bodyPr anchorCtr="0" anchor="ctr" bIns="74475" lIns="149000" spcFirstLastPara="1" rIns="149000" wrap="square" tIns="74475">
            <a:noAutofit/>
          </a:bodyPr>
          <a:lstStyle>
            <a:lvl1pPr lvl="0" algn="ctr">
              <a:spcBef>
                <a:spcPts val="0"/>
              </a:spcBef>
              <a:spcAft>
                <a:spcPts val="0"/>
              </a:spcAft>
              <a:buClr>
                <a:schemeClr val="lt1"/>
              </a:buClr>
              <a:buSzPts val="2900"/>
              <a:buNone/>
              <a:defRPr/>
            </a:lvl1pPr>
            <a:lvl2pPr lvl="1">
              <a:spcBef>
                <a:spcPts val="0"/>
              </a:spcBef>
              <a:spcAft>
                <a:spcPts val="0"/>
              </a:spcAft>
              <a:buSzPts val="2300"/>
              <a:buNone/>
              <a:defRPr/>
            </a:lvl2pPr>
            <a:lvl3pPr lvl="2">
              <a:spcBef>
                <a:spcPts val="0"/>
              </a:spcBef>
              <a:spcAft>
                <a:spcPts val="0"/>
              </a:spcAft>
              <a:buSzPts val="2300"/>
              <a:buNone/>
              <a:defRPr/>
            </a:lvl3pPr>
            <a:lvl4pPr lvl="3">
              <a:spcBef>
                <a:spcPts val="0"/>
              </a:spcBef>
              <a:spcAft>
                <a:spcPts val="0"/>
              </a:spcAft>
              <a:buSzPts val="2300"/>
              <a:buNone/>
              <a:defRPr/>
            </a:lvl4pPr>
            <a:lvl5pPr lvl="4">
              <a:spcBef>
                <a:spcPts val="0"/>
              </a:spcBef>
              <a:spcAft>
                <a:spcPts val="0"/>
              </a:spcAft>
              <a:buSzPts val="2300"/>
              <a:buNone/>
              <a:defRPr/>
            </a:lvl5pPr>
            <a:lvl6pPr lvl="5">
              <a:spcBef>
                <a:spcPts val="0"/>
              </a:spcBef>
              <a:spcAft>
                <a:spcPts val="0"/>
              </a:spcAft>
              <a:buSzPts val="2300"/>
              <a:buNone/>
              <a:defRPr/>
            </a:lvl6pPr>
            <a:lvl7pPr lvl="6">
              <a:spcBef>
                <a:spcPts val="0"/>
              </a:spcBef>
              <a:spcAft>
                <a:spcPts val="0"/>
              </a:spcAft>
              <a:buSzPts val="2300"/>
              <a:buNone/>
              <a:defRPr/>
            </a:lvl7pPr>
            <a:lvl8pPr lvl="7">
              <a:spcBef>
                <a:spcPts val="0"/>
              </a:spcBef>
              <a:spcAft>
                <a:spcPts val="0"/>
              </a:spcAft>
              <a:buSzPts val="2300"/>
              <a:buNone/>
              <a:defRPr/>
            </a:lvl8pPr>
            <a:lvl9pPr lvl="8">
              <a:spcBef>
                <a:spcPts val="0"/>
              </a:spcBef>
              <a:spcAft>
                <a:spcPts val="0"/>
              </a:spcAft>
              <a:buSzPts val="2300"/>
              <a:buNone/>
              <a:defRPr/>
            </a:lvl9pPr>
          </a:lstStyle>
          <a:p/>
        </p:txBody>
      </p:sp>
      <p:sp>
        <p:nvSpPr>
          <p:cNvPr id="88" name="Google Shape;88;p14"/>
          <p:cNvSpPr txBox="1"/>
          <p:nvPr>
            <p:ph idx="1" type="body"/>
          </p:nvPr>
        </p:nvSpPr>
        <p:spPr>
          <a:xfrm>
            <a:off x="812800" y="2133600"/>
            <a:ext cx="14630400" cy="6034800"/>
          </a:xfrm>
          <a:prstGeom prst="rect">
            <a:avLst/>
          </a:prstGeom>
          <a:noFill/>
          <a:ln>
            <a:noFill/>
          </a:ln>
        </p:spPr>
        <p:txBody>
          <a:bodyPr anchorCtr="0" anchor="t" bIns="74475" lIns="149000" spcFirstLastPara="1" rIns="149000" wrap="square" tIns="74475">
            <a:noAutofit/>
          </a:bodyPr>
          <a:lstStyle>
            <a:lvl1pPr indent="-412750" lvl="0" marL="457200" algn="l">
              <a:spcBef>
                <a:spcPts val="600"/>
              </a:spcBef>
              <a:spcAft>
                <a:spcPts val="0"/>
              </a:spcAft>
              <a:buClr>
                <a:schemeClr val="lt1"/>
              </a:buClr>
              <a:buSzPts val="2900"/>
              <a:buChar char="•"/>
              <a:defRPr/>
            </a:lvl1pPr>
            <a:lvl2pPr indent="-412750" lvl="1" marL="914400" algn="l">
              <a:spcBef>
                <a:spcPts val="600"/>
              </a:spcBef>
              <a:spcAft>
                <a:spcPts val="0"/>
              </a:spcAft>
              <a:buClr>
                <a:schemeClr val="lt1"/>
              </a:buClr>
              <a:buSzPts val="2900"/>
              <a:buChar char="–"/>
              <a:defRPr/>
            </a:lvl2pPr>
            <a:lvl3pPr indent="-412750" lvl="2" marL="1371600" algn="l">
              <a:spcBef>
                <a:spcPts val="600"/>
              </a:spcBef>
              <a:spcAft>
                <a:spcPts val="0"/>
              </a:spcAft>
              <a:buClr>
                <a:schemeClr val="lt1"/>
              </a:buClr>
              <a:buSzPts val="2900"/>
              <a:buChar char="•"/>
              <a:defRPr/>
            </a:lvl3pPr>
            <a:lvl4pPr indent="-412750" lvl="3" marL="1828800" algn="l">
              <a:spcBef>
                <a:spcPts val="600"/>
              </a:spcBef>
              <a:spcAft>
                <a:spcPts val="0"/>
              </a:spcAft>
              <a:buClr>
                <a:schemeClr val="lt1"/>
              </a:buClr>
              <a:buSzPts val="2900"/>
              <a:buChar char="–"/>
              <a:defRPr/>
            </a:lvl4pPr>
            <a:lvl5pPr indent="-412750" lvl="4" marL="2286000" algn="l">
              <a:spcBef>
                <a:spcPts val="600"/>
              </a:spcBef>
              <a:spcAft>
                <a:spcPts val="0"/>
              </a:spcAft>
              <a:buClr>
                <a:schemeClr val="lt1"/>
              </a:buClr>
              <a:buSzPts val="2900"/>
              <a:buChar char="»"/>
              <a:defRPr/>
            </a:lvl5pPr>
            <a:lvl6pPr indent="-412750" lvl="5" marL="2743200" algn="l">
              <a:spcBef>
                <a:spcPts val="600"/>
              </a:spcBef>
              <a:spcAft>
                <a:spcPts val="0"/>
              </a:spcAft>
              <a:buClr>
                <a:schemeClr val="lt1"/>
              </a:buClr>
              <a:buSzPts val="2900"/>
              <a:buChar char="•"/>
              <a:defRPr/>
            </a:lvl6pPr>
            <a:lvl7pPr indent="-412750" lvl="6" marL="3200400" algn="l">
              <a:spcBef>
                <a:spcPts val="600"/>
              </a:spcBef>
              <a:spcAft>
                <a:spcPts val="0"/>
              </a:spcAft>
              <a:buClr>
                <a:schemeClr val="lt1"/>
              </a:buClr>
              <a:buSzPts val="2900"/>
              <a:buChar char="•"/>
              <a:defRPr/>
            </a:lvl7pPr>
            <a:lvl8pPr indent="-412750" lvl="7" marL="3657600" algn="l">
              <a:spcBef>
                <a:spcPts val="600"/>
              </a:spcBef>
              <a:spcAft>
                <a:spcPts val="0"/>
              </a:spcAft>
              <a:buClr>
                <a:schemeClr val="lt1"/>
              </a:buClr>
              <a:buSzPts val="2900"/>
              <a:buChar char="•"/>
              <a:defRPr/>
            </a:lvl8pPr>
            <a:lvl9pPr indent="-412750" lvl="8" marL="4114800" algn="l">
              <a:spcBef>
                <a:spcPts val="600"/>
              </a:spcBef>
              <a:spcAft>
                <a:spcPts val="0"/>
              </a:spcAft>
              <a:buClr>
                <a:schemeClr val="lt1"/>
              </a:buClr>
              <a:buSzPts val="2900"/>
              <a:buChar char="•"/>
              <a:defRPr/>
            </a:lvl9pPr>
          </a:lstStyle>
          <a:p/>
        </p:txBody>
      </p:sp>
      <p:sp>
        <p:nvSpPr>
          <p:cNvPr id="89" name="Google Shape;89;p14"/>
          <p:cNvSpPr txBox="1"/>
          <p:nvPr>
            <p:ph idx="10" type="dt"/>
          </p:nvPr>
        </p:nvSpPr>
        <p:spPr>
          <a:xfrm>
            <a:off x="812800" y="8475133"/>
            <a:ext cx="3793200" cy="486900"/>
          </a:xfrm>
          <a:prstGeom prst="rect">
            <a:avLst/>
          </a:prstGeom>
          <a:noFill/>
          <a:ln>
            <a:noFill/>
          </a:ln>
        </p:spPr>
        <p:txBody>
          <a:bodyPr anchorCtr="0" anchor="ctr" bIns="74475" lIns="149000" spcFirstLastPara="1" rIns="149000" wrap="square" tIns="74475">
            <a:noAutofit/>
          </a:bodyPr>
          <a:lstStyle>
            <a:lvl1pPr lvl="0" algn="l">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90" name="Google Shape;90;p14"/>
          <p:cNvSpPr txBox="1"/>
          <p:nvPr>
            <p:ph idx="11" type="ftr"/>
          </p:nvPr>
        </p:nvSpPr>
        <p:spPr>
          <a:xfrm>
            <a:off x="5554133" y="8475133"/>
            <a:ext cx="5147700" cy="486900"/>
          </a:xfrm>
          <a:prstGeom prst="rect">
            <a:avLst/>
          </a:prstGeom>
          <a:noFill/>
          <a:ln>
            <a:noFill/>
          </a:ln>
        </p:spPr>
        <p:txBody>
          <a:bodyPr anchorCtr="0" anchor="ctr" bIns="74475" lIns="149000" spcFirstLastPara="1" rIns="149000" wrap="square" tIns="74475">
            <a:noAutofit/>
          </a:bodyPr>
          <a:lstStyle>
            <a:lvl1pPr lvl="0" algn="ctr">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91" name="Google Shape;91;p14"/>
          <p:cNvSpPr txBox="1"/>
          <p:nvPr>
            <p:ph idx="12" type="sldNum"/>
          </p:nvPr>
        </p:nvSpPr>
        <p:spPr>
          <a:xfrm>
            <a:off x="11650133" y="8475133"/>
            <a:ext cx="3793200" cy="486900"/>
          </a:xfrm>
          <a:prstGeom prst="rect">
            <a:avLst/>
          </a:prstGeom>
          <a:noFill/>
          <a:ln>
            <a:noFill/>
          </a:ln>
        </p:spPr>
        <p:txBody>
          <a:bodyPr anchorCtr="0" anchor="ctr" bIns="74475" lIns="149000" spcFirstLastPara="1" rIns="149000" wrap="square" tIns="74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92" name="Shape 92"/>
        <p:cNvGrpSpPr/>
        <p:nvPr/>
      </p:nvGrpSpPr>
      <p:grpSpPr>
        <a:xfrm>
          <a:off x="0" y="0"/>
          <a:ext cx="0" cy="0"/>
          <a:chOff x="0" y="0"/>
          <a:chExt cx="0" cy="0"/>
        </a:xfrm>
      </p:grpSpPr>
      <p:sp>
        <p:nvSpPr>
          <p:cNvPr id="93" name="Google Shape;93;p15"/>
          <p:cNvSpPr txBox="1"/>
          <p:nvPr>
            <p:ph type="title"/>
          </p:nvPr>
        </p:nvSpPr>
        <p:spPr>
          <a:xfrm>
            <a:off x="812800" y="366184"/>
            <a:ext cx="14630400" cy="1524000"/>
          </a:xfrm>
          <a:prstGeom prst="rect">
            <a:avLst/>
          </a:prstGeom>
          <a:noFill/>
          <a:ln>
            <a:noFill/>
          </a:ln>
        </p:spPr>
        <p:txBody>
          <a:bodyPr anchorCtr="0" anchor="ctr" bIns="74475" lIns="149000" spcFirstLastPara="1" rIns="149000" wrap="square" tIns="74475">
            <a:noAutofit/>
          </a:bodyPr>
          <a:lstStyle>
            <a:lvl1pPr lvl="0" algn="ctr">
              <a:spcBef>
                <a:spcPts val="0"/>
              </a:spcBef>
              <a:spcAft>
                <a:spcPts val="0"/>
              </a:spcAft>
              <a:buClr>
                <a:schemeClr val="lt1"/>
              </a:buClr>
              <a:buSzPts val="2900"/>
              <a:buNone/>
              <a:defRPr/>
            </a:lvl1pPr>
            <a:lvl2pPr lvl="1">
              <a:spcBef>
                <a:spcPts val="0"/>
              </a:spcBef>
              <a:spcAft>
                <a:spcPts val="0"/>
              </a:spcAft>
              <a:buSzPts val="2300"/>
              <a:buNone/>
              <a:defRPr/>
            </a:lvl2pPr>
            <a:lvl3pPr lvl="2">
              <a:spcBef>
                <a:spcPts val="0"/>
              </a:spcBef>
              <a:spcAft>
                <a:spcPts val="0"/>
              </a:spcAft>
              <a:buSzPts val="2300"/>
              <a:buNone/>
              <a:defRPr/>
            </a:lvl3pPr>
            <a:lvl4pPr lvl="3">
              <a:spcBef>
                <a:spcPts val="0"/>
              </a:spcBef>
              <a:spcAft>
                <a:spcPts val="0"/>
              </a:spcAft>
              <a:buSzPts val="2300"/>
              <a:buNone/>
              <a:defRPr/>
            </a:lvl4pPr>
            <a:lvl5pPr lvl="4">
              <a:spcBef>
                <a:spcPts val="0"/>
              </a:spcBef>
              <a:spcAft>
                <a:spcPts val="0"/>
              </a:spcAft>
              <a:buSzPts val="2300"/>
              <a:buNone/>
              <a:defRPr/>
            </a:lvl5pPr>
            <a:lvl6pPr lvl="5">
              <a:spcBef>
                <a:spcPts val="0"/>
              </a:spcBef>
              <a:spcAft>
                <a:spcPts val="0"/>
              </a:spcAft>
              <a:buSzPts val="2300"/>
              <a:buNone/>
              <a:defRPr/>
            </a:lvl6pPr>
            <a:lvl7pPr lvl="6">
              <a:spcBef>
                <a:spcPts val="0"/>
              </a:spcBef>
              <a:spcAft>
                <a:spcPts val="0"/>
              </a:spcAft>
              <a:buSzPts val="2300"/>
              <a:buNone/>
              <a:defRPr/>
            </a:lvl7pPr>
            <a:lvl8pPr lvl="7">
              <a:spcBef>
                <a:spcPts val="0"/>
              </a:spcBef>
              <a:spcAft>
                <a:spcPts val="0"/>
              </a:spcAft>
              <a:buSzPts val="2300"/>
              <a:buNone/>
              <a:defRPr/>
            </a:lvl8pPr>
            <a:lvl9pPr lvl="8">
              <a:spcBef>
                <a:spcPts val="0"/>
              </a:spcBef>
              <a:spcAft>
                <a:spcPts val="0"/>
              </a:spcAft>
              <a:buSzPts val="2300"/>
              <a:buNone/>
              <a:defRPr/>
            </a:lvl9pPr>
          </a:lstStyle>
          <a:p/>
        </p:txBody>
      </p:sp>
      <p:sp>
        <p:nvSpPr>
          <p:cNvPr id="94" name="Google Shape;94;p15"/>
          <p:cNvSpPr txBox="1"/>
          <p:nvPr>
            <p:ph idx="1" type="body"/>
          </p:nvPr>
        </p:nvSpPr>
        <p:spPr>
          <a:xfrm>
            <a:off x="812800" y="2133600"/>
            <a:ext cx="7179600" cy="6034800"/>
          </a:xfrm>
          <a:prstGeom prst="rect">
            <a:avLst/>
          </a:prstGeom>
          <a:noFill/>
          <a:ln>
            <a:noFill/>
          </a:ln>
        </p:spPr>
        <p:txBody>
          <a:bodyPr anchorCtr="0" anchor="t" bIns="74475" lIns="149000" spcFirstLastPara="1" rIns="149000" wrap="square" tIns="74475">
            <a:noAutofit/>
          </a:bodyPr>
          <a:lstStyle>
            <a:lvl1pPr indent="-520700" lvl="0" marL="457200" algn="l">
              <a:spcBef>
                <a:spcPts val="900"/>
              </a:spcBef>
              <a:spcAft>
                <a:spcPts val="0"/>
              </a:spcAft>
              <a:buClr>
                <a:schemeClr val="lt1"/>
              </a:buClr>
              <a:buSzPts val="4600"/>
              <a:buChar char="•"/>
              <a:defRPr sz="4600"/>
            </a:lvl1pPr>
            <a:lvl2pPr indent="-476250" lvl="1" marL="914400" algn="l">
              <a:spcBef>
                <a:spcPts val="800"/>
              </a:spcBef>
              <a:spcAft>
                <a:spcPts val="0"/>
              </a:spcAft>
              <a:buClr>
                <a:schemeClr val="lt1"/>
              </a:buClr>
              <a:buSzPts val="3900"/>
              <a:buChar char="–"/>
              <a:defRPr sz="3900"/>
            </a:lvl2pPr>
            <a:lvl3pPr indent="-438150" lvl="2" marL="1371600" algn="l">
              <a:spcBef>
                <a:spcPts val="700"/>
              </a:spcBef>
              <a:spcAft>
                <a:spcPts val="0"/>
              </a:spcAft>
              <a:buClr>
                <a:schemeClr val="lt1"/>
              </a:buClr>
              <a:buSzPts val="3300"/>
              <a:buChar char="•"/>
              <a:defRPr sz="3300"/>
            </a:lvl3pPr>
            <a:lvl4pPr indent="-412750" lvl="3" marL="1828800" algn="l">
              <a:spcBef>
                <a:spcPts val="600"/>
              </a:spcBef>
              <a:spcAft>
                <a:spcPts val="0"/>
              </a:spcAft>
              <a:buClr>
                <a:schemeClr val="lt1"/>
              </a:buClr>
              <a:buSzPts val="2900"/>
              <a:buChar char="–"/>
              <a:defRPr sz="2900"/>
            </a:lvl4pPr>
            <a:lvl5pPr indent="-412750" lvl="4" marL="2286000" algn="l">
              <a:spcBef>
                <a:spcPts val="600"/>
              </a:spcBef>
              <a:spcAft>
                <a:spcPts val="0"/>
              </a:spcAft>
              <a:buClr>
                <a:schemeClr val="lt1"/>
              </a:buClr>
              <a:buSzPts val="2900"/>
              <a:buChar char="»"/>
              <a:defRPr sz="2900"/>
            </a:lvl5pPr>
            <a:lvl6pPr indent="-412750" lvl="5" marL="2743200" algn="l">
              <a:spcBef>
                <a:spcPts val="600"/>
              </a:spcBef>
              <a:spcAft>
                <a:spcPts val="0"/>
              </a:spcAft>
              <a:buClr>
                <a:schemeClr val="lt1"/>
              </a:buClr>
              <a:buSzPts val="2900"/>
              <a:buChar char="•"/>
              <a:defRPr sz="2900"/>
            </a:lvl6pPr>
            <a:lvl7pPr indent="-412750" lvl="6" marL="3200400" algn="l">
              <a:spcBef>
                <a:spcPts val="600"/>
              </a:spcBef>
              <a:spcAft>
                <a:spcPts val="0"/>
              </a:spcAft>
              <a:buClr>
                <a:schemeClr val="lt1"/>
              </a:buClr>
              <a:buSzPts val="2900"/>
              <a:buChar char="•"/>
              <a:defRPr sz="2900"/>
            </a:lvl7pPr>
            <a:lvl8pPr indent="-412750" lvl="7" marL="3657600" algn="l">
              <a:spcBef>
                <a:spcPts val="600"/>
              </a:spcBef>
              <a:spcAft>
                <a:spcPts val="0"/>
              </a:spcAft>
              <a:buClr>
                <a:schemeClr val="lt1"/>
              </a:buClr>
              <a:buSzPts val="2900"/>
              <a:buChar char="•"/>
              <a:defRPr sz="2900"/>
            </a:lvl8pPr>
            <a:lvl9pPr indent="-412750" lvl="8" marL="4114800" algn="l">
              <a:spcBef>
                <a:spcPts val="600"/>
              </a:spcBef>
              <a:spcAft>
                <a:spcPts val="0"/>
              </a:spcAft>
              <a:buClr>
                <a:schemeClr val="lt1"/>
              </a:buClr>
              <a:buSzPts val="2900"/>
              <a:buChar char="•"/>
              <a:defRPr sz="2900"/>
            </a:lvl9pPr>
          </a:lstStyle>
          <a:p/>
        </p:txBody>
      </p:sp>
      <p:sp>
        <p:nvSpPr>
          <p:cNvPr id="95" name="Google Shape;95;p15"/>
          <p:cNvSpPr txBox="1"/>
          <p:nvPr>
            <p:ph idx="2" type="body"/>
          </p:nvPr>
        </p:nvSpPr>
        <p:spPr>
          <a:xfrm>
            <a:off x="8263467" y="2133600"/>
            <a:ext cx="7179600" cy="6034800"/>
          </a:xfrm>
          <a:prstGeom prst="rect">
            <a:avLst/>
          </a:prstGeom>
          <a:noFill/>
          <a:ln>
            <a:noFill/>
          </a:ln>
        </p:spPr>
        <p:txBody>
          <a:bodyPr anchorCtr="0" anchor="t" bIns="74475" lIns="149000" spcFirstLastPara="1" rIns="149000" wrap="square" tIns="74475">
            <a:noAutofit/>
          </a:bodyPr>
          <a:lstStyle>
            <a:lvl1pPr indent="-520700" lvl="0" marL="457200" algn="l">
              <a:spcBef>
                <a:spcPts val="900"/>
              </a:spcBef>
              <a:spcAft>
                <a:spcPts val="0"/>
              </a:spcAft>
              <a:buClr>
                <a:schemeClr val="lt1"/>
              </a:buClr>
              <a:buSzPts val="4600"/>
              <a:buChar char="•"/>
              <a:defRPr sz="4600"/>
            </a:lvl1pPr>
            <a:lvl2pPr indent="-476250" lvl="1" marL="914400" algn="l">
              <a:spcBef>
                <a:spcPts val="800"/>
              </a:spcBef>
              <a:spcAft>
                <a:spcPts val="0"/>
              </a:spcAft>
              <a:buClr>
                <a:schemeClr val="lt1"/>
              </a:buClr>
              <a:buSzPts val="3900"/>
              <a:buChar char="–"/>
              <a:defRPr sz="3900"/>
            </a:lvl2pPr>
            <a:lvl3pPr indent="-438150" lvl="2" marL="1371600" algn="l">
              <a:spcBef>
                <a:spcPts val="700"/>
              </a:spcBef>
              <a:spcAft>
                <a:spcPts val="0"/>
              </a:spcAft>
              <a:buClr>
                <a:schemeClr val="lt1"/>
              </a:buClr>
              <a:buSzPts val="3300"/>
              <a:buChar char="•"/>
              <a:defRPr sz="3300"/>
            </a:lvl3pPr>
            <a:lvl4pPr indent="-412750" lvl="3" marL="1828800" algn="l">
              <a:spcBef>
                <a:spcPts val="600"/>
              </a:spcBef>
              <a:spcAft>
                <a:spcPts val="0"/>
              </a:spcAft>
              <a:buClr>
                <a:schemeClr val="lt1"/>
              </a:buClr>
              <a:buSzPts val="2900"/>
              <a:buChar char="–"/>
              <a:defRPr sz="2900"/>
            </a:lvl4pPr>
            <a:lvl5pPr indent="-412750" lvl="4" marL="2286000" algn="l">
              <a:spcBef>
                <a:spcPts val="600"/>
              </a:spcBef>
              <a:spcAft>
                <a:spcPts val="0"/>
              </a:spcAft>
              <a:buClr>
                <a:schemeClr val="lt1"/>
              </a:buClr>
              <a:buSzPts val="2900"/>
              <a:buChar char="»"/>
              <a:defRPr sz="2900"/>
            </a:lvl5pPr>
            <a:lvl6pPr indent="-412750" lvl="5" marL="2743200" algn="l">
              <a:spcBef>
                <a:spcPts val="600"/>
              </a:spcBef>
              <a:spcAft>
                <a:spcPts val="0"/>
              </a:spcAft>
              <a:buClr>
                <a:schemeClr val="lt1"/>
              </a:buClr>
              <a:buSzPts val="2900"/>
              <a:buChar char="•"/>
              <a:defRPr sz="2900"/>
            </a:lvl6pPr>
            <a:lvl7pPr indent="-412750" lvl="6" marL="3200400" algn="l">
              <a:spcBef>
                <a:spcPts val="600"/>
              </a:spcBef>
              <a:spcAft>
                <a:spcPts val="0"/>
              </a:spcAft>
              <a:buClr>
                <a:schemeClr val="lt1"/>
              </a:buClr>
              <a:buSzPts val="2900"/>
              <a:buChar char="•"/>
              <a:defRPr sz="2900"/>
            </a:lvl7pPr>
            <a:lvl8pPr indent="-412750" lvl="7" marL="3657600" algn="l">
              <a:spcBef>
                <a:spcPts val="600"/>
              </a:spcBef>
              <a:spcAft>
                <a:spcPts val="0"/>
              </a:spcAft>
              <a:buClr>
                <a:schemeClr val="lt1"/>
              </a:buClr>
              <a:buSzPts val="2900"/>
              <a:buChar char="•"/>
              <a:defRPr sz="2900"/>
            </a:lvl8pPr>
            <a:lvl9pPr indent="-412750" lvl="8" marL="4114800" algn="l">
              <a:spcBef>
                <a:spcPts val="600"/>
              </a:spcBef>
              <a:spcAft>
                <a:spcPts val="0"/>
              </a:spcAft>
              <a:buClr>
                <a:schemeClr val="lt1"/>
              </a:buClr>
              <a:buSzPts val="2900"/>
              <a:buChar char="•"/>
              <a:defRPr sz="2900"/>
            </a:lvl9pPr>
          </a:lstStyle>
          <a:p/>
        </p:txBody>
      </p:sp>
      <p:sp>
        <p:nvSpPr>
          <p:cNvPr id="96" name="Google Shape;96;p15"/>
          <p:cNvSpPr txBox="1"/>
          <p:nvPr>
            <p:ph idx="10" type="dt"/>
          </p:nvPr>
        </p:nvSpPr>
        <p:spPr>
          <a:xfrm>
            <a:off x="812800" y="8475133"/>
            <a:ext cx="3793200" cy="486900"/>
          </a:xfrm>
          <a:prstGeom prst="rect">
            <a:avLst/>
          </a:prstGeom>
          <a:noFill/>
          <a:ln>
            <a:noFill/>
          </a:ln>
        </p:spPr>
        <p:txBody>
          <a:bodyPr anchorCtr="0" anchor="ctr" bIns="74475" lIns="149000" spcFirstLastPara="1" rIns="149000" wrap="square" tIns="74475">
            <a:noAutofit/>
          </a:bodyPr>
          <a:lstStyle>
            <a:lvl1pPr lvl="0" algn="l">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97" name="Google Shape;97;p15"/>
          <p:cNvSpPr txBox="1"/>
          <p:nvPr>
            <p:ph idx="11" type="ftr"/>
          </p:nvPr>
        </p:nvSpPr>
        <p:spPr>
          <a:xfrm>
            <a:off x="5554133" y="8475133"/>
            <a:ext cx="5147700" cy="486900"/>
          </a:xfrm>
          <a:prstGeom prst="rect">
            <a:avLst/>
          </a:prstGeom>
          <a:noFill/>
          <a:ln>
            <a:noFill/>
          </a:ln>
        </p:spPr>
        <p:txBody>
          <a:bodyPr anchorCtr="0" anchor="ctr" bIns="74475" lIns="149000" spcFirstLastPara="1" rIns="149000" wrap="square" tIns="74475">
            <a:noAutofit/>
          </a:bodyPr>
          <a:lstStyle>
            <a:lvl1pPr lvl="0" algn="ctr">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98" name="Google Shape;98;p15"/>
          <p:cNvSpPr txBox="1"/>
          <p:nvPr>
            <p:ph idx="12" type="sldNum"/>
          </p:nvPr>
        </p:nvSpPr>
        <p:spPr>
          <a:xfrm>
            <a:off x="11650133" y="8475133"/>
            <a:ext cx="3793200" cy="486900"/>
          </a:xfrm>
          <a:prstGeom prst="rect">
            <a:avLst/>
          </a:prstGeom>
          <a:noFill/>
          <a:ln>
            <a:noFill/>
          </a:ln>
        </p:spPr>
        <p:txBody>
          <a:bodyPr anchorCtr="0" anchor="ctr" bIns="74475" lIns="149000" spcFirstLastPara="1" rIns="149000" wrap="square" tIns="74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9" name="Shape 99"/>
        <p:cNvGrpSpPr/>
        <p:nvPr/>
      </p:nvGrpSpPr>
      <p:grpSpPr>
        <a:xfrm>
          <a:off x="0" y="0"/>
          <a:ext cx="0" cy="0"/>
          <a:chOff x="0" y="0"/>
          <a:chExt cx="0" cy="0"/>
        </a:xfrm>
      </p:grpSpPr>
      <p:sp>
        <p:nvSpPr>
          <p:cNvPr id="100" name="Google Shape;100;p16"/>
          <p:cNvSpPr txBox="1"/>
          <p:nvPr>
            <p:ph type="ctrTitle"/>
          </p:nvPr>
        </p:nvSpPr>
        <p:spPr>
          <a:xfrm>
            <a:off x="1219200" y="2840567"/>
            <a:ext cx="13817700" cy="1959900"/>
          </a:xfrm>
          <a:prstGeom prst="rect">
            <a:avLst/>
          </a:prstGeom>
          <a:noFill/>
          <a:ln>
            <a:noFill/>
          </a:ln>
        </p:spPr>
        <p:txBody>
          <a:bodyPr anchorCtr="0" anchor="ctr" bIns="74475" lIns="149000" spcFirstLastPara="1" rIns="149000" wrap="square" tIns="74475">
            <a:noAutofit/>
          </a:bodyPr>
          <a:lstStyle>
            <a:lvl1pPr lvl="0" algn="ctr">
              <a:spcBef>
                <a:spcPts val="0"/>
              </a:spcBef>
              <a:spcAft>
                <a:spcPts val="0"/>
              </a:spcAft>
              <a:buClr>
                <a:schemeClr val="lt1"/>
              </a:buClr>
              <a:buSzPts val="2900"/>
              <a:buNone/>
              <a:defRPr/>
            </a:lvl1pPr>
            <a:lvl2pPr lvl="1">
              <a:spcBef>
                <a:spcPts val="0"/>
              </a:spcBef>
              <a:spcAft>
                <a:spcPts val="0"/>
              </a:spcAft>
              <a:buSzPts val="2300"/>
              <a:buNone/>
              <a:defRPr/>
            </a:lvl2pPr>
            <a:lvl3pPr lvl="2">
              <a:spcBef>
                <a:spcPts val="0"/>
              </a:spcBef>
              <a:spcAft>
                <a:spcPts val="0"/>
              </a:spcAft>
              <a:buSzPts val="2300"/>
              <a:buNone/>
              <a:defRPr/>
            </a:lvl3pPr>
            <a:lvl4pPr lvl="3">
              <a:spcBef>
                <a:spcPts val="0"/>
              </a:spcBef>
              <a:spcAft>
                <a:spcPts val="0"/>
              </a:spcAft>
              <a:buSzPts val="2300"/>
              <a:buNone/>
              <a:defRPr/>
            </a:lvl4pPr>
            <a:lvl5pPr lvl="4">
              <a:spcBef>
                <a:spcPts val="0"/>
              </a:spcBef>
              <a:spcAft>
                <a:spcPts val="0"/>
              </a:spcAft>
              <a:buSzPts val="2300"/>
              <a:buNone/>
              <a:defRPr/>
            </a:lvl5pPr>
            <a:lvl6pPr lvl="5">
              <a:spcBef>
                <a:spcPts val="0"/>
              </a:spcBef>
              <a:spcAft>
                <a:spcPts val="0"/>
              </a:spcAft>
              <a:buSzPts val="2300"/>
              <a:buNone/>
              <a:defRPr/>
            </a:lvl6pPr>
            <a:lvl7pPr lvl="6">
              <a:spcBef>
                <a:spcPts val="0"/>
              </a:spcBef>
              <a:spcAft>
                <a:spcPts val="0"/>
              </a:spcAft>
              <a:buSzPts val="2300"/>
              <a:buNone/>
              <a:defRPr/>
            </a:lvl7pPr>
            <a:lvl8pPr lvl="7">
              <a:spcBef>
                <a:spcPts val="0"/>
              </a:spcBef>
              <a:spcAft>
                <a:spcPts val="0"/>
              </a:spcAft>
              <a:buSzPts val="2300"/>
              <a:buNone/>
              <a:defRPr/>
            </a:lvl8pPr>
            <a:lvl9pPr lvl="8">
              <a:spcBef>
                <a:spcPts val="0"/>
              </a:spcBef>
              <a:spcAft>
                <a:spcPts val="0"/>
              </a:spcAft>
              <a:buSzPts val="2300"/>
              <a:buNone/>
              <a:defRPr/>
            </a:lvl9pPr>
          </a:lstStyle>
          <a:p/>
        </p:txBody>
      </p:sp>
      <p:sp>
        <p:nvSpPr>
          <p:cNvPr id="101" name="Google Shape;101;p16"/>
          <p:cNvSpPr txBox="1"/>
          <p:nvPr>
            <p:ph idx="1" type="subTitle"/>
          </p:nvPr>
        </p:nvSpPr>
        <p:spPr>
          <a:xfrm>
            <a:off x="2438400" y="5181600"/>
            <a:ext cx="11379300" cy="2336700"/>
          </a:xfrm>
          <a:prstGeom prst="rect">
            <a:avLst/>
          </a:prstGeom>
          <a:noFill/>
          <a:ln>
            <a:noFill/>
          </a:ln>
        </p:spPr>
        <p:txBody>
          <a:bodyPr anchorCtr="0" anchor="t" bIns="74475" lIns="149000" spcFirstLastPara="1" rIns="149000" wrap="square" tIns="74475">
            <a:noAutofit/>
          </a:bodyPr>
          <a:lstStyle>
            <a:lvl1pPr lvl="0" algn="ctr">
              <a:spcBef>
                <a:spcPts val="1000"/>
              </a:spcBef>
              <a:spcAft>
                <a:spcPts val="0"/>
              </a:spcAft>
              <a:buClr>
                <a:schemeClr val="lt1"/>
              </a:buClr>
              <a:buSzPts val="5200"/>
              <a:buNone/>
              <a:defRPr>
                <a:solidFill>
                  <a:schemeClr val="lt1"/>
                </a:solidFill>
              </a:defRPr>
            </a:lvl1pPr>
            <a:lvl2pPr lvl="1" algn="ctr">
              <a:spcBef>
                <a:spcPts val="900"/>
              </a:spcBef>
              <a:spcAft>
                <a:spcPts val="0"/>
              </a:spcAft>
              <a:buClr>
                <a:schemeClr val="lt1"/>
              </a:buClr>
              <a:buSzPts val="4600"/>
              <a:buNone/>
              <a:defRPr>
                <a:solidFill>
                  <a:schemeClr val="lt1"/>
                </a:solidFill>
              </a:defRPr>
            </a:lvl2pPr>
            <a:lvl3pPr lvl="2" algn="ctr">
              <a:spcBef>
                <a:spcPts val="800"/>
              </a:spcBef>
              <a:spcAft>
                <a:spcPts val="0"/>
              </a:spcAft>
              <a:buClr>
                <a:schemeClr val="lt1"/>
              </a:buClr>
              <a:buSzPts val="3900"/>
              <a:buNone/>
              <a:defRPr>
                <a:solidFill>
                  <a:schemeClr val="lt1"/>
                </a:solidFill>
              </a:defRPr>
            </a:lvl3pPr>
            <a:lvl4pPr lvl="3" algn="ctr">
              <a:spcBef>
                <a:spcPts val="700"/>
              </a:spcBef>
              <a:spcAft>
                <a:spcPts val="0"/>
              </a:spcAft>
              <a:buClr>
                <a:schemeClr val="lt1"/>
              </a:buClr>
              <a:buSzPts val="3300"/>
              <a:buNone/>
              <a:defRPr>
                <a:solidFill>
                  <a:schemeClr val="lt1"/>
                </a:solidFill>
              </a:defRPr>
            </a:lvl4pPr>
            <a:lvl5pPr lvl="4" algn="ctr">
              <a:spcBef>
                <a:spcPts val="700"/>
              </a:spcBef>
              <a:spcAft>
                <a:spcPts val="0"/>
              </a:spcAft>
              <a:buClr>
                <a:schemeClr val="lt1"/>
              </a:buClr>
              <a:buSzPts val="3300"/>
              <a:buNone/>
              <a:defRPr>
                <a:solidFill>
                  <a:schemeClr val="lt1"/>
                </a:solidFill>
              </a:defRPr>
            </a:lvl5pPr>
            <a:lvl6pPr lvl="5" algn="ctr">
              <a:spcBef>
                <a:spcPts val="700"/>
              </a:spcBef>
              <a:spcAft>
                <a:spcPts val="0"/>
              </a:spcAft>
              <a:buClr>
                <a:schemeClr val="lt1"/>
              </a:buClr>
              <a:buSzPts val="3300"/>
              <a:buNone/>
              <a:defRPr>
                <a:solidFill>
                  <a:schemeClr val="lt1"/>
                </a:solidFill>
              </a:defRPr>
            </a:lvl6pPr>
            <a:lvl7pPr lvl="6" algn="ctr">
              <a:spcBef>
                <a:spcPts val="700"/>
              </a:spcBef>
              <a:spcAft>
                <a:spcPts val="0"/>
              </a:spcAft>
              <a:buClr>
                <a:schemeClr val="lt1"/>
              </a:buClr>
              <a:buSzPts val="3300"/>
              <a:buNone/>
              <a:defRPr>
                <a:solidFill>
                  <a:schemeClr val="lt1"/>
                </a:solidFill>
              </a:defRPr>
            </a:lvl7pPr>
            <a:lvl8pPr lvl="7" algn="ctr">
              <a:spcBef>
                <a:spcPts val="700"/>
              </a:spcBef>
              <a:spcAft>
                <a:spcPts val="0"/>
              </a:spcAft>
              <a:buClr>
                <a:schemeClr val="lt1"/>
              </a:buClr>
              <a:buSzPts val="3300"/>
              <a:buNone/>
              <a:defRPr>
                <a:solidFill>
                  <a:schemeClr val="lt1"/>
                </a:solidFill>
              </a:defRPr>
            </a:lvl8pPr>
            <a:lvl9pPr lvl="8" algn="ctr">
              <a:spcBef>
                <a:spcPts val="700"/>
              </a:spcBef>
              <a:spcAft>
                <a:spcPts val="0"/>
              </a:spcAft>
              <a:buClr>
                <a:schemeClr val="lt1"/>
              </a:buClr>
              <a:buSzPts val="3300"/>
              <a:buNone/>
              <a:defRPr>
                <a:solidFill>
                  <a:schemeClr val="lt1"/>
                </a:solidFill>
              </a:defRPr>
            </a:lvl9pPr>
          </a:lstStyle>
          <a:p/>
        </p:txBody>
      </p:sp>
      <p:sp>
        <p:nvSpPr>
          <p:cNvPr id="102" name="Google Shape;102;p16"/>
          <p:cNvSpPr txBox="1"/>
          <p:nvPr>
            <p:ph idx="10" type="dt"/>
          </p:nvPr>
        </p:nvSpPr>
        <p:spPr>
          <a:xfrm>
            <a:off x="812800" y="8475133"/>
            <a:ext cx="3793200" cy="486900"/>
          </a:xfrm>
          <a:prstGeom prst="rect">
            <a:avLst/>
          </a:prstGeom>
          <a:noFill/>
          <a:ln>
            <a:noFill/>
          </a:ln>
        </p:spPr>
        <p:txBody>
          <a:bodyPr anchorCtr="0" anchor="ctr" bIns="74475" lIns="149000" spcFirstLastPara="1" rIns="149000" wrap="square" tIns="74475">
            <a:noAutofit/>
          </a:bodyPr>
          <a:lstStyle>
            <a:lvl1pPr lvl="0" algn="l">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03" name="Google Shape;103;p16"/>
          <p:cNvSpPr txBox="1"/>
          <p:nvPr>
            <p:ph idx="11" type="ftr"/>
          </p:nvPr>
        </p:nvSpPr>
        <p:spPr>
          <a:xfrm>
            <a:off x="5554133" y="8475133"/>
            <a:ext cx="5147700" cy="486900"/>
          </a:xfrm>
          <a:prstGeom prst="rect">
            <a:avLst/>
          </a:prstGeom>
          <a:noFill/>
          <a:ln>
            <a:noFill/>
          </a:ln>
        </p:spPr>
        <p:txBody>
          <a:bodyPr anchorCtr="0" anchor="ctr" bIns="74475" lIns="149000" spcFirstLastPara="1" rIns="149000" wrap="square" tIns="74475">
            <a:noAutofit/>
          </a:bodyPr>
          <a:lstStyle>
            <a:lvl1pPr lvl="0" algn="ctr">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04" name="Google Shape;104;p16"/>
          <p:cNvSpPr txBox="1"/>
          <p:nvPr>
            <p:ph idx="12" type="sldNum"/>
          </p:nvPr>
        </p:nvSpPr>
        <p:spPr>
          <a:xfrm>
            <a:off x="11650133" y="8475133"/>
            <a:ext cx="3793200" cy="486900"/>
          </a:xfrm>
          <a:prstGeom prst="rect">
            <a:avLst/>
          </a:prstGeom>
          <a:noFill/>
          <a:ln>
            <a:noFill/>
          </a:ln>
        </p:spPr>
        <p:txBody>
          <a:bodyPr anchorCtr="0" anchor="ctr" bIns="74475" lIns="149000" spcFirstLastPara="1" rIns="149000" wrap="square" tIns="74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5" name="Shape 105"/>
        <p:cNvGrpSpPr/>
        <p:nvPr/>
      </p:nvGrpSpPr>
      <p:grpSpPr>
        <a:xfrm>
          <a:off x="0" y="0"/>
          <a:ext cx="0" cy="0"/>
          <a:chOff x="0" y="0"/>
          <a:chExt cx="0" cy="0"/>
        </a:xfrm>
      </p:grpSpPr>
      <p:sp>
        <p:nvSpPr>
          <p:cNvPr id="106" name="Google Shape;106;p17"/>
          <p:cNvSpPr txBox="1"/>
          <p:nvPr>
            <p:ph type="title"/>
          </p:nvPr>
        </p:nvSpPr>
        <p:spPr>
          <a:xfrm>
            <a:off x="1284112" y="5875867"/>
            <a:ext cx="13817700" cy="1815900"/>
          </a:xfrm>
          <a:prstGeom prst="rect">
            <a:avLst/>
          </a:prstGeom>
          <a:noFill/>
          <a:ln>
            <a:noFill/>
          </a:ln>
        </p:spPr>
        <p:txBody>
          <a:bodyPr anchorCtr="0" anchor="t" bIns="74475" lIns="149000" spcFirstLastPara="1" rIns="149000" wrap="square" tIns="74475">
            <a:noAutofit/>
          </a:bodyPr>
          <a:lstStyle>
            <a:lvl1pPr lvl="0" algn="l">
              <a:spcBef>
                <a:spcPts val="0"/>
              </a:spcBef>
              <a:spcAft>
                <a:spcPts val="0"/>
              </a:spcAft>
              <a:buClr>
                <a:schemeClr val="lt1"/>
              </a:buClr>
              <a:buSzPts val="6500"/>
              <a:buFont typeface="Calibri"/>
              <a:buNone/>
              <a:defRPr b="1" sz="6500" cap="none"/>
            </a:lvl1pPr>
            <a:lvl2pPr lvl="1">
              <a:spcBef>
                <a:spcPts val="0"/>
              </a:spcBef>
              <a:spcAft>
                <a:spcPts val="0"/>
              </a:spcAft>
              <a:buSzPts val="2300"/>
              <a:buNone/>
              <a:defRPr/>
            </a:lvl2pPr>
            <a:lvl3pPr lvl="2">
              <a:spcBef>
                <a:spcPts val="0"/>
              </a:spcBef>
              <a:spcAft>
                <a:spcPts val="0"/>
              </a:spcAft>
              <a:buSzPts val="2300"/>
              <a:buNone/>
              <a:defRPr/>
            </a:lvl3pPr>
            <a:lvl4pPr lvl="3">
              <a:spcBef>
                <a:spcPts val="0"/>
              </a:spcBef>
              <a:spcAft>
                <a:spcPts val="0"/>
              </a:spcAft>
              <a:buSzPts val="2300"/>
              <a:buNone/>
              <a:defRPr/>
            </a:lvl4pPr>
            <a:lvl5pPr lvl="4">
              <a:spcBef>
                <a:spcPts val="0"/>
              </a:spcBef>
              <a:spcAft>
                <a:spcPts val="0"/>
              </a:spcAft>
              <a:buSzPts val="2300"/>
              <a:buNone/>
              <a:defRPr/>
            </a:lvl5pPr>
            <a:lvl6pPr lvl="5">
              <a:spcBef>
                <a:spcPts val="0"/>
              </a:spcBef>
              <a:spcAft>
                <a:spcPts val="0"/>
              </a:spcAft>
              <a:buSzPts val="2300"/>
              <a:buNone/>
              <a:defRPr/>
            </a:lvl6pPr>
            <a:lvl7pPr lvl="6">
              <a:spcBef>
                <a:spcPts val="0"/>
              </a:spcBef>
              <a:spcAft>
                <a:spcPts val="0"/>
              </a:spcAft>
              <a:buSzPts val="2300"/>
              <a:buNone/>
              <a:defRPr/>
            </a:lvl7pPr>
            <a:lvl8pPr lvl="7">
              <a:spcBef>
                <a:spcPts val="0"/>
              </a:spcBef>
              <a:spcAft>
                <a:spcPts val="0"/>
              </a:spcAft>
              <a:buSzPts val="2300"/>
              <a:buNone/>
              <a:defRPr/>
            </a:lvl8pPr>
            <a:lvl9pPr lvl="8">
              <a:spcBef>
                <a:spcPts val="0"/>
              </a:spcBef>
              <a:spcAft>
                <a:spcPts val="0"/>
              </a:spcAft>
              <a:buSzPts val="2300"/>
              <a:buNone/>
              <a:defRPr/>
            </a:lvl9pPr>
          </a:lstStyle>
          <a:p/>
        </p:txBody>
      </p:sp>
      <p:sp>
        <p:nvSpPr>
          <p:cNvPr id="107" name="Google Shape;107;p17"/>
          <p:cNvSpPr txBox="1"/>
          <p:nvPr>
            <p:ph idx="1" type="body"/>
          </p:nvPr>
        </p:nvSpPr>
        <p:spPr>
          <a:xfrm>
            <a:off x="1284112" y="3875617"/>
            <a:ext cx="13817700" cy="2000400"/>
          </a:xfrm>
          <a:prstGeom prst="rect">
            <a:avLst/>
          </a:prstGeom>
          <a:noFill/>
          <a:ln>
            <a:noFill/>
          </a:ln>
        </p:spPr>
        <p:txBody>
          <a:bodyPr anchorCtr="0" anchor="b" bIns="74475" lIns="149000" spcFirstLastPara="1" rIns="149000" wrap="square" tIns="74475">
            <a:noAutofit/>
          </a:bodyPr>
          <a:lstStyle>
            <a:lvl1pPr indent="-228600" lvl="0" marL="457200" algn="l">
              <a:spcBef>
                <a:spcPts val="700"/>
              </a:spcBef>
              <a:spcAft>
                <a:spcPts val="0"/>
              </a:spcAft>
              <a:buClr>
                <a:schemeClr val="lt1"/>
              </a:buClr>
              <a:buSzPts val="3300"/>
              <a:buNone/>
              <a:defRPr sz="3300">
                <a:solidFill>
                  <a:schemeClr val="lt1"/>
                </a:solidFill>
              </a:defRPr>
            </a:lvl1pPr>
            <a:lvl2pPr indent="-228600" lvl="1" marL="914400" algn="l">
              <a:spcBef>
                <a:spcPts val="600"/>
              </a:spcBef>
              <a:spcAft>
                <a:spcPts val="0"/>
              </a:spcAft>
              <a:buClr>
                <a:schemeClr val="lt1"/>
              </a:buClr>
              <a:buSzPts val="2900"/>
              <a:buNone/>
              <a:defRPr sz="2900">
                <a:solidFill>
                  <a:schemeClr val="lt1"/>
                </a:solidFill>
              </a:defRPr>
            </a:lvl2pPr>
            <a:lvl3pPr indent="-228600" lvl="2" marL="1371600" algn="l">
              <a:spcBef>
                <a:spcPts val="500"/>
              </a:spcBef>
              <a:spcAft>
                <a:spcPts val="0"/>
              </a:spcAft>
              <a:buClr>
                <a:schemeClr val="lt1"/>
              </a:buClr>
              <a:buSzPts val="2600"/>
              <a:buNone/>
              <a:defRPr sz="2600">
                <a:solidFill>
                  <a:schemeClr val="lt1"/>
                </a:solidFill>
              </a:defRPr>
            </a:lvl3pPr>
            <a:lvl4pPr indent="-228600" lvl="3" marL="1828800" algn="l">
              <a:spcBef>
                <a:spcPts val="500"/>
              </a:spcBef>
              <a:spcAft>
                <a:spcPts val="0"/>
              </a:spcAft>
              <a:buClr>
                <a:schemeClr val="lt1"/>
              </a:buClr>
              <a:buSzPts val="2300"/>
              <a:buNone/>
              <a:defRPr sz="2300">
                <a:solidFill>
                  <a:schemeClr val="lt1"/>
                </a:solidFill>
              </a:defRPr>
            </a:lvl4pPr>
            <a:lvl5pPr indent="-228600" lvl="4" marL="2286000" algn="l">
              <a:spcBef>
                <a:spcPts val="500"/>
              </a:spcBef>
              <a:spcAft>
                <a:spcPts val="0"/>
              </a:spcAft>
              <a:buClr>
                <a:schemeClr val="lt1"/>
              </a:buClr>
              <a:buSzPts val="2300"/>
              <a:buNone/>
              <a:defRPr sz="2300">
                <a:solidFill>
                  <a:schemeClr val="lt1"/>
                </a:solidFill>
              </a:defRPr>
            </a:lvl5pPr>
            <a:lvl6pPr indent="-228600" lvl="5" marL="2743200" algn="l">
              <a:spcBef>
                <a:spcPts val="500"/>
              </a:spcBef>
              <a:spcAft>
                <a:spcPts val="0"/>
              </a:spcAft>
              <a:buClr>
                <a:schemeClr val="lt1"/>
              </a:buClr>
              <a:buSzPts val="2300"/>
              <a:buNone/>
              <a:defRPr sz="2300">
                <a:solidFill>
                  <a:schemeClr val="lt1"/>
                </a:solidFill>
              </a:defRPr>
            </a:lvl6pPr>
            <a:lvl7pPr indent="-228600" lvl="6" marL="3200400" algn="l">
              <a:spcBef>
                <a:spcPts val="500"/>
              </a:spcBef>
              <a:spcAft>
                <a:spcPts val="0"/>
              </a:spcAft>
              <a:buClr>
                <a:schemeClr val="lt1"/>
              </a:buClr>
              <a:buSzPts val="2300"/>
              <a:buNone/>
              <a:defRPr sz="2300">
                <a:solidFill>
                  <a:schemeClr val="lt1"/>
                </a:solidFill>
              </a:defRPr>
            </a:lvl7pPr>
            <a:lvl8pPr indent="-228600" lvl="7" marL="3657600" algn="l">
              <a:spcBef>
                <a:spcPts val="500"/>
              </a:spcBef>
              <a:spcAft>
                <a:spcPts val="0"/>
              </a:spcAft>
              <a:buClr>
                <a:schemeClr val="lt1"/>
              </a:buClr>
              <a:buSzPts val="2300"/>
              <a:buNone/>
              <a:defRPr sz="2300">
                <a:solidFill>
                  <a:schemeClr val="lt1"/>
                </a:solidFill>
              </a:defRPr>
            </a:lvl8pPr>
            <a:lvl9pPr indent="-228600" lvl="8" marL="4114800" algn="l">
              <a:spcBef>
                <a:spcPts val="500"/>
              </a:spcBef>
              <a:spcAft>
                <a:spcPts val="0"/>
              </a:spcAft>
              <a:buClr>
                <a:schemeClr val="lt1"/>
              </a:buClr>
              <a:buSzPts val="2300"/>
              <a:buNone/>
              <a:defRPr sz="2300">
                <a:solidFill>
                  <a:schemeClr val="lt1"/>
                </a:solidFill>
              </a:defRPr>
            </a:lvl9pPr>
          </a:lstStyle>
          <a:p/>
        </p:txBody>
      </p:sp>
      <p:sp>
        <p:nvSpPr>
          <p:cNvPr id="108" name="Google Shape;108;p17"/>
          <p:cNvSpPr txBox="1"/>
          <p:nvPr>
            <p:ph idx="10" type="dt"/>
          </p:nvPr>
        </p:nvSpPr>
        <p:spPr>
          <a:xfrm>
            <a:off x="812800" y="8475133"/>
            <a:ext cx="3793200" cy="486900"/>
          </a:xfrm>
          <a:prstGeom prst="rect">
            <a:avLst/>
          </a:prstGeom>
          <a:noFill/>
          <a:ln>
            <a:noFill/>
          </a:ln>
        </p:spPr>
        <p:txBody>
          <a:bodyPr anchorCtr="0" anchor="ctr" bIns="74475" lIns="149000" spcFirstLastPara="1" rIns="149000" wrap="square" tIns="74475">
            <a:noAutofit/>
          </a:bodyPr>
          <a:lstStyle>
            <a:lvl1pPr lvl="0" algn="l">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09" name="Google Shape;109;p17"/>
          <p:cNvSpPr txBox="1"/>
          <p:nvPr>
            <p:ph idx="11" type="ftr"/>
          </p:nvPr>
        </p:nvSpPr>
        <p:spPr>
          <a:xfrm>
            <a:off x="5554133" y="8475133"/>
            <a:ext cx="5147700" cy="486900"/>
          </a:xfrm>
          <a:prstGeom prst="rect">
            <a:avLst/>
          </a:prstGeom>
          <a:noFill/>
          <a:ln>
            <a:noFill/>
          </a:ln>
        </p:spPr>
        <p:txBody>
          <a:bodyPr anchorCtr="0" anchor="ctr" bIns="74475" lIns="149000" spcFirstLastPara="1" rIns="149000" wrap="square" tIns="74475">
            <a:noAutofit/>
          </a:bodyPr>
          <a:lstStyle>
            <a:lvl1pPr lvl="0" algn="ctr">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10" name="Google Shape;110;p17"/>
          <p:cNvSpPr txBox="1"/>
          <p:nvPr>
            <p:ph idx="12" type="sldNum"/>
          </p:nvPr>
        </p:nvSpPr>
        <p:spPr>
          <a:xfrm>
            <a:off x="11650133" y="8475133"/>
            <a:ext cx="3793200" cy="486900"/>
          </a:xfrm>
          <a:prstGeom prst="rect">
            <a:avLst/>
          </a:prstGeom>
          <a:noFill/>
          <a:ln>
            <a:noFill/>
          </a:ln>
        </p:spPr>
        <p:txBody>
          <a:bodyPr anchorCtr="0" anchor="ctr" bIns="74475" lIns="149000" spcFirstLastPara="1" rIns="149000" wrap="square" tIns="74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1" name="Shape 111"/>
        <p:cNvGrpSpPr/>
        <p:nvPr/>
      </p:nvGrpSpPr>
      <p:grpSpPr>
        <a:xfrm>
          <a:off x="0" y="0"/>
          <a:ext cx="0" cy="0"/>
          <a:chOff x="0" y="0"/>
          <a:chExt cx="0" cy="0"/>
        </a:xfrm>
      </p:grpSpPr>
      <p:sp>
        <p:nvSpPr>
          <p:cNvPr id="112" name="Google Shape;112;p18"/>
          <p:cNvSpPr txBox="1"/>
          <p:nvPr>
            <p:ph type="title"/>
          </p:nvPr>
        </p:nvSpPr>
        <p:spPr>
          <a:xfrm>
            <a:off x="812800" y="366184"/>
            <a:ext cx="14630400" cy="1524000"/>
          </a:xfrm>
          <a:prstGeom prst="rect">
            <a:avLst/>
          </a:prstGeom>
          <a:noFill/>
          <a:ln>
            <a:noFill/>
          </a:ln>
        </p:spPr>
        <p:txBody>
          <a:bodyPr anchorCtr="0" anchor="ctr" bIns="74475" lIns="149000" spcFirstLastPara="1" rIns="149000" wrap="square" tIns="74475">
            <a:noAutofit/>
          </a:bodyPr>
          <a:lstStyle>
            <a:lvl1pPr lvl="0" algn="ctr">
              <a:spcBef>
                <a:spcPts val="0"/>
              </a:spcBef>
              <a:spcAft>
                <a:spcPts val="0"/>
              </a:spcAft>
              <a:buClr>
                <a:schemeClr val="lt1"/>
              </a:buClr>
              <a:buSzPts val="7200"/>
              <a:buFont typeface="Calibri"/>
              <a:buNone/>
              <a:defRPr/>
            </a:lvl1pPr>
            <a:lvl2pPr lvl="1">
              <a:spcBef>
                <a:spcPts val="0"/>
              </a:spcBef>
              <a:spcAft>
                <a:spcPts val="0"/>
              </a:spcAft>
              <a:buSzPts val="2300"/>
              <a:buNone/>
              <a:defRPr/>
            </a:lvl2pPr>
            <a:lvl3pPr lvl="2">
              <a:spcBef>
                <a:spcPts val="0"/>
              </a:spcBef>
              <a:spcAft>
                <a:spcPts val="0"/>
              </a:spcAft>
              <a:buSzPts val="2300"/>
              <a:buNone/>
              <a:defRPr/>
            </a:lvl3pPr>
            <a:lvl4pPr lvl="3">
              <a:spcBef>
                <a:spcPts val="0"/>
              </a:spcBef>
              <a:spcAft>
                <a:spcPts val="0"/>
              </a:spcAft>
              <a:buSzPts val="2300"/>
              <a:buNone/>
              <a:defRPr/>
            </a:lvl4pPr>
            <a:lvl5pPr lvl="4">
              <a:spcBef>
                <a:spcPts val="0"/>
              </a:spcBef>
              <a:spcAft>
                <a:spcPts val="0"/>
              </a:spcAft>
              <a:buSzPts val="2300"/>
              <a:buNone/>
              <a:defRPr/>
            </a:lvl5pPr>
            <a:lvl6pPr lvl="5">
              <a:spcBef>
                <a:spcPts val="0"/>
              </a:spcBef>
              <a:spcAft>
                <a:spcPts val="0"/>
              </a:spcAft>
              <a:buSzPts val="2300"/>
              <a:buNone/>
              <a:defRPr/>
            </a:lvl6pPr>
            <a:lvl7pPr lvl="6">
              <a:spcBef>
                <a:spcPts val="0"/>
              </a:spcBef>
              <a:spcAft>
                <a:spcPts val="0"/>
              </a:spcAft>
              <a:buSzPts val="2300"/>
              <a:buNone/>
              <a:defRPr/>
            </a:lvl7pPr>
            <a:lvl8pPr lvl="7">
              <a:spcBef>
                <a:spcPts val="0"/>
              </a:spcBef>
              <a:spcAft>
                <a:spcPts val="0"/>
              </a:spcAft>
              <a:buSzPts val="2300"/>
              <a:buNone/>
              <a:defRPr/>
            </a:lvl8pPr>
            <a:lvl9pPr lvl="8">
              <a:spcBef>
                <a:spcPts val="0"/>
              </a:spcBef>
              <a:spcAft>
                <a:spcPts val="0"/>
              </a:spcAft>
              <a:buSzPts val="2300"/>
              <a:buNone/>
              <a:defRPr/>
            </a:lvl9pPr>
          </a:lstStyle>
          <a:p/>
        </p:txBody>
      </p:sp>
      <p:sp>
        <p:nvSpPr>
          <p:cNvPr id="113" name="Google Shape;113;p18"/>
          <p:cNvSpPr txBox="1"/>
          <p:nvPr>
            <p:ph idx="1" type="body"/>
          </p:nvPr>
        </p:nvSpPr>
        <p:spPr>
          <a:xfrm>
            <a:off x="812800" y="2046817"/>
            <a:ext cx="7182300" cy="853200"/>
          </a:xfrm>
          <a:prstGeom prst="rect">
            <a:avLst/>
          </a:prstGeom>
          <a:noFill/>
          <a:ln>
            <a:noFill/>
          </a:ln>
        </p:spPr>
        <p:txBody>
          <a:bodyPr anchorCtr="0" anchor="b" bIns="74475" lIns="149000" spcFirstLastPara="1" rIns="149000" wrap="square" tIns="74475">
            <a:noAutofit/>
          </a:bodyPr>
          <a:lstStyle>
            <a:lvl1pPr indent="-228600" lvl="0" marL="457200" algn="l">
              <a:spcBef>
                <a:spcPts val="800"/>
              </a:spcBef>
              <a:spcAft>
                <a:spcPts val="0"/>
              </a:spcAft>
              <a:buClr>
                <a:schemeClr val="lt1"/>
              </a:buClr>
              <a:buSzPts val="3900"/>
              <a:buNone/>
              <a:defRPr b="1" sz="3900"/>
            </a:lvl1pPr>
            <a:lvl2pPr indent="-228600" lvl="1" marL="914400" algn="l">
              <a:spcBef>
                <a:spcPts val="700"/>
              </a:spcBef>
              <a:spcAft>
                <a:spcPts val="0"/>
              </a:spcAft>
              <a:buClr>
                <a:schemeClr val="lt1"/>
              </a:buClr>
              <a:buSzPts val="3300"/>
              <a:buNone/>
              <a:defRPr b="1" sz="3300"/>
            </a:lvl2pPr>
            <a:lvl3pPr indent="-228600" lvl="2" marL="1371600" algn="l">
              <a:spcBef>
                <a:spcPts val="600"/>
              </a:spcBef>
              <a:spcAft>
                <a:spcPts val="0"/>
              </a:spcAft>
              <a:buClr>
                <a:schemeClr val="lt1"/>
              </a:buClr>
              <a:buSzPts val="2900"/>
              <a:buNone/>
              <a:defRPr b="1" sz="2900"/>
            </a:lvl3pPr>
            <a:lvl4pPr indent="-228600" lvl="3" marL="1828800" algn="l">
              <a:spcBef>
                <a:spcPts val="500"/>
              </a:spcBef>
              <a:spcAft>
                <a:spcPts val="0"/>
              </a:spcAft>
              <a:buClr>
                <a:schemeClr val="lt1"/>
              </a:buClr>
              <a:buSzPts val="2600"/>
              <a:buNone/>
              <a:defRPr b="1" sz="2600"/>
            </a:lvl4pPr>
            <a:lvl5pPr indent="-228600" lvl="4" marL="2286000" algn="l">
              <a:spcBef>
                <a:spcPts val="500"/>
              </a:spcBef>
              <a:spcAft>
                <a:spcPts val="0"/>
              </a:spcAft>
              <a:buClr>
                <a:schemeClr val="lt1"/>
              </a:buClr>
              <a:buSzPts val="2600"/>
              <a:buNone/>
              <a:defRPr b="1" sz="2600"/>
            </a:lvl5pPr>
            <a:lvl6pPr indent="-228600" lvl="5" marL="2743200" algn="l">
              <a:spcBef>
                <a:spcPts val="500"/>
              </a:spcBef>
              <a:spcAft>
                <a:spcPts val="0"/>
              </a:spcAft>
              <a:buClr>
                <a:schemeClr val="lt1"/>
              </a:buClr>
              <a:buSzPts val="2600"/>
              <a:buNone/>
              <a:defRPr b="1" sz="2600"/>
            </a:lvl6pPr>
            <a:lvl7pPr indent="-228600" lvl="6" marL="3200400" algn="l">
              <a:spcBef>
                <a:spcPts val="500"/>
              </a:spcBef>
              <a:spcAft>
                <a:spcPts val="0"/>
              </a:spcAft>
              <a:buClr>
                <a:schemeClr val="lt1"/>
              </a:buClr>
              <a:buSzPts val="2600"/>
              <a:buNone/>
              <a:defRPr b="1" sz="2600"/>
            </a:lvl7pPr>
            <a:lvl8pPr indent="-228600" lvl="7" marL="3657600" algn="l">
              <a:spcBef>
                <a:spcPts val="500"/>
              </a:spcBef>
              <a:spcAft>
                <a:spcPts val="0"/>
              </a:spcAft>
              <a:buClr>
                <a:schemeClr val="lt1"/>
              </a:buClr>
              <a:buSzPts val="2600"/>
              <a:buNone/>
              <a:defRPr b="1" sz="2600"/>
            </a:lvl8pPr>
            <a:lvl9pPr indent="-228600" lvl="8" marL="4114800" algn="l">
              <a:spcBef>
                <a:spcPts val="500"/>
              </a:spcBef>
              <a:spcAft>
                <a:spcPts val="0"/>
              </a:spcAft>
              <a:buClr>
                <a:schemeClr val="lt1"/>
              </a:buClr>
              <a:buSzPts val="2600"/>
              <a:buNone/>
              <a:defRPr b="1" sz="2600"/>
            </a:lvl9pPr>
          </a:lstStyle>
          <a:p/>
        </p:txBody>
      </p:sp>
      <p:sp>
        <p:nvSpPr>
          <p:cNvPr id="114" name="Google Shape;114;p18"/>
          <p:cNvSpPr txBox="1"/>
          <p:nvPr>
            <p:ph idx="2" type="body"/>
          </p:nvPr>
        </p:nvSpPr>
        <p:spPr>
          <a:xfrm>
            <a:off x="812800" y="2899833"/>
            <a:ext cx="7182300" cy="5268300"/>
          </a:xfrm>
          <a:prstGeom prst="rect">
            <a:avLst/>
          </a:prstGeom>
          <a:noFill/>
          <a:ln>
            <a:noFill/>
          </a:ln>
        </p:spPr>
        <p:txBody>
          <a:bodyPr anchorCtr="0" anchor="t" bIns="74475" lIns="149000" spcFirstLastPara="1" rIns="149000" wrap="square" tIns="74475">
            <a:noAutofit/>
          </a:bodyPr>
          <a:lstStyle>
            <a:lvl1pPr indent="-476250" lvl="0" marL="457200" algn="l">
              <a:spcBef>
                <a:spcPts val="800"/>
              </a:spcBef>
              <a:spcAft>
                <a:spcPts val="0"/>
              </a:spcAft>
              <a:buClr>
                <a:schemeClr val="lt1"/>
              </a:buClr>
              <a:buSzPts val="3900"/>
              <a:buChar char="•"/>
              <a:defRPr sz="3900"/>
            </a:lvl1pPr>
            <a:lvl2pPr indent="-438150" lvl="1" marL="914400" algn="l">
              <a:spcBef>
                <a:spcPts val="700"/>
              </a:spcBef>
              <a:spcAft>
                <a:spcPts val="0"/>
              </a:spcAft>
              <a:buClr>
                <a:schemeClr val="lt1"/>
              </a:buClr>
              <a:buSzPts val="3300"/>
              <a:buChar char="–"/>
              <a:defRPr sz="3300"/>
            </a:lvl2pPr>
            <a:lvl3pPr indent="-412750" lvl="2" marL="1371600" algn="l">
              <a:spcBef>
                <a:spcPts val="600"/>
              </a:spcBef>
              <a:spcAft>
                <a:spcPts val="0"/>
              </a:spcAft>
              <a:buClr>
                <a:schemeClr val="lt1"/>
              </a:buClr>
              <a:buSzPts val="2900"/>
              <a:buChar char="•"/>
              <a:defRPr sz="2900"/>
            </a:lvl3pPr>
            <a:lvl4pPr indent="-393700" lvl="3" marL="1828800" algn="l">
              <a:spcBef>
                <a:spcPts val="500"/>
              </a:spcBef>
              <a:spcAft>
                <a:spcPts val="0"/>
              </a:spcAft>
              <a:buClr>
                <a:schemeClr val="lt1"/>
              </a:buClr>
              <a:buSzPts val="2600"/>
              <a:buChar char="–"/>
              <a:defRPr sz="2600"/>
            </a:lvl4pPr>
            <a:lvl5pPr indent="-393700" lvl="4" marL="2286000" algn="l">
              <a:spcBef>
                <a:spcPts val="500"/>
              </a:spcBef>
              <a:spcAft>
                <a:spcPts val="0"/>
              </a:spcAft>
              <a:buClr>
                <a:schemeClr val="lt1"/>
              </a:buClr>
              <a:buSzPts val="2600"/>
              <a:buChar char="»"/>
              <a:defRPr sz="2600"/>
            </a:lvl5pPr>
            <a:lvl6pPr indent="-393700" lvl="5" marL="2743200" algn="l">
              <a:spcBef>
                <a:spcPts val="500"/>
              </a:spcBef>
              <a:spcAft>
                <a:spcPts val="0"/>
              </a:spcAft>
              <a:buClr>
                <a:schemeClr val="lt1"/>
              </a:buClr>
              <a:buSzPts val="2600"/>
              <a:buChar char="•"/>
              <a:defRPr sz="2600"/>
            </a:lvl6pPr>
            <a:lvl7pPr indent="-393700" lvl="6" marL="3200400" algn="l">
              <a:spcBef>
                <a:spcPts val="500"/>
              </a:spcBef>
              <a:spcAft>
                <a:spcPts val="0"/>
              </a:spcAft>
              <a:buClr>
                <a:schemeClr val="lt1"/>
              </a:buClr>
              <a:buSzPts val="2600"/>
              <a:buChar char="•"/>
              <a:defRPr sz="2600"/>
            </a:lvl7pPr>
            <a:lvl8pPr indent="-393700" lvl="7" marL="3657600" algn="l">
              <a:spcBef>
                <a:spcPts val="500"/>
              </a:spcBef>
              <a:spcAft>
                <a:spcPts val="0"/>
              </a:spcAft>
              <a:buClr>
                <a:schemeClr val="lt1"/>
              </a:buClr>
              <a:buSzPts val="2600"/>
              <a:buChar char="•"/>
              <a:defRPr sz="2600"/>
            </a:lvl8pPr>
            <a:lvl9pPr indent="-393700" lvl="8" marL="4114800" algn="l">
              <a:spcBef>
                <a:spcPts val="500"/>
              </a:spcBef>
              <a:spcAft>
                <a:spcPts val="0"/>
              </a:spcAft>
              <a:buClr>
                <a:schemeClr val="lt1"/>
              </a:buClr>
              <a:buSzPts val="2600"/>
              <a:buChar char="•"/>
              <a:defRPr sz="2600"/>
            </a:lvl9pPr>
          </a:lstStyle>
          <a:p/>
        </p:txBody>
      </p:sp>
      <p:sp>
        <p:nvSpPr>
          <p:cNvPr id="115" name="Google Shape;115;p18"/>
          <p:cNvSpPr txBox="1"/>
          <p:nvPr>
            <p:ph idx="3" type="body"/>
          </p:nvPr>
        </p:nvSpPr>
        <p:spPr>
          <a:xfrm>
            <a:off x="8257822" y="2046817"/>
            <a:ext cx="7185600" cy="853200"/>
          </a:xfrm>
          <a:prstGeom prst="rect">
            <a:avLst/>
          </a:prstGeom>
          <a:noFill/>
          <a:ln>
            <a:noFill/>
          </a:ln>
        </p:spPr>
        <p:txBody>
          <a:bodyPr anchorCtr="0" anchor="b" bIns="74475" lIns="149000" spcFirstLastPara="1" rIns="149000" wrap="square" tIns="74475">
            <a:noAutofit/>
          </a:bodyPr>
          <a:lstStyle>
            <a:lvl1pPr indent="-228600" lvl="0" marL="457200" algn="l">
              <a:spcBef>
                <a:spcPts val="800"/>
              </a:spcBef>
              <a:spcAft>
                <a:spcPts val="0"/>
              </a:spcAft>
              <a:buClr>
                <a:schemeClr val="lt1"/>
              </a:buClr>
              <a:buSzPts val="3900"/>
              <a:buNone/>
              <a:defRPr b="1" sz="3900"/>
            </a:lvl1pPr>
            <a:lvl2pPr indent="-228600" lvl="1" marL="914400" algn="l">
              <a:spcBef>
                <a:spcPts val="700"/>
              </a:spcBef>
              <a:spcAft>
                <a:spcPts val="0"/>
              </a:spcAft>
              <a:buClr>
                <a:schemeClr val="lt1"/>
              </a:buClr>
              <a:buSzPts val="3300"/>
              <a:buNone/>
              <a:defRPr b="1" sz="3300"/>
            </a:lvl2pPr>
            <a:lvl3pPr indent="-228600" lvl="2" marL="1371600" algn="l">
              <a:spcBef>
                <a:spcPts val="600"/>
              </a:spcBef>
              <a:spcAft>
                <a:spcPts val="0"/>
              </a:spcAft>
              <a:buClr>
                <a:schemeClr val="lt1"/>
              </a:buClr>
              <a:buSzPts val="2900"/>
              <a:buNone/>
              <a:defRPr b="1" sz="2900"/>
            </a:lvl3pPr>
            <a:lvl4pPr indent="-228600" lvl="3" marL="1828800" algn="l">
              <a:spcBef>
                <a:spcPts val="500"/>
              </a:spcBef>
              <a:spcAft>
                <a:spcPts val="0"/>
              </a:spcAft>
              <a:buClr>
                <a:schemeClr val="lt1"/>
              </a:buClr>
              <a:buSzPts val="2600"/>
              <a:buNone/>
              <a:defRPr b="1" sz="2600"/>
            </a:lvl4pPr>
            <a:lvl5pPr indent="-228600" lvl="4" marL="2286000" algn="l">
              <a:spcBef>
                <a:spcPts val="500"/>
              </a:spcBef>
              <a:spcAft>
                <a:spcPts val="0"/>
              </a:spcAft>
              <a:buClr>
                <a:schemeClr val="lt1"/>
              </a:buClr>
              <a:buSzPts val="2600"/>
              <a:buNone/>
              <a:defRPr b="1" sz="2600"/>
            </a:lvl5pPr>
            <a:lvl6pPr indent="-228600" lvl="5" marL="2743200" algn="l">
              <a:spcBef>
                <a:spcPts val="500"/>
              </a:spcBef>
              <a:spcAft>
                <a:spcPts val="0"/>
              </a:spcAft>
              <a:buClr>
                <a:schemeClr val="lt1"/>
              </a:buClr>
              <a:buSzPts val="2600"/>
              <a:buNone/>
              <a:defRPr b="1" sz="2600"/>
            </a:lvl6pPr>
            <a:lvl7pPr indent="-228600" lvl="6" marL="3200400" algn="l">
              <a:spcBef>
                <a:spcPts val="500"/>
              </a:spcBef>
              <a:spcAft>
                <a:spcPts val="0"/>
              </a:spcAft>
              <a:buClr>
                <a:schemeClr val="lt1"/>
              </a:buClr>
              <a:buSzPts val="2600"/>
              <a:buNone/>
              <a:defRPr b="1" sz="2600"/>
            </a:lvl7pPr>
            <a:lvl8pPr indent="-228600" lvl="7" marL="3657600" algn="l">
              <a:spcBef>
                <a:spcPts val="500"/>
              </a:spcBef>
              <a:spcAft>
                <a:spcPts val="0"/>
              </a:spcAft>
              <a:buClr>
                <a:schemeClr val="lt1"/>
              </a:buClr>
              <a:buSzPts val="2600"/>
              <a:buNone/>
              <a:defRPr b="1" sz="2600"/>
            </a:lvl8pPr>
            <a:lvl9pPr indent="-228600" lvl="8" marL="4114800" algn="l">
              <a:spcBef>
                <a:spcPts val="500"/>
              </a:spcBef>
              <a:spcAft>
                <a:spcPts val="0"/>
              </a:spcAft>
              <a:buClr>
                <a:schemeClr val="lt1"/>
              </a:buClr>
              <a:buSzPts val="2600"/>
              <a:buNone/>
              <a:defRPr b="1" sz="2600"/>
            </a:lvl9pPr>
          </a:lstStyle>
          <a:p/>
        </p:txBody>
      </p:sp>
      <p:sp>
        <p:nvSpPr>
          <p:cNvPr id="116" name="Google Shape;116;p18"/>
          <p:cNvSpPr txBox="1"/>
          <p:nvPr>
            <p:ph idx="4" type="body"/>
          </p:nvPr>
        </p:nvSpPr>
        <p:spPr>
          <a:xfrm>
            <a:off x="8257822" y="2899833"/>
            <a:ext cx="7185600" cy="5268300"/>
          </a:xfrm>
          <a:prstGeom prst="rect">
            <a:avLst/>
          </a:prstGeom>
          <a:noFill/>
          <a:ln>
            <a:noFill/>
          </a:ln>
        </p:spPr>
        <p:txBody>
          <a:bodyPr anchorCtr="0" anchor="t" bIns="74475" lIns="149000" spcFirstLastPara="1" rIns="149000" wrap="square" tIns="74475">
            <a:noAutofit/>
          </a:bodyPr>
          <a:lstStyle>
            <a:lvl1pPr indent="-476250" lvl="0" marL="457200" algn="l">
              <a:spcBef>
                <a:spcPts val="800"/>
              </a:spcBef>
              <a:spcAft>
                <a:spcPts val="0"/>
              </a:spcAft>
              <a:buClr>
                <a:schemeClr val="lt1"/>
              </a:buClr>
              <a:buSzPts val="3900"/>
              <a:buChar char="•"/>
              <a:defRPr sz="3900"/>
            </a:lvl1pPr>
            <a:lvl2pPr indent="-438150" lvl="1" marL="914400" algn="l">
              <a:spcBef>
                <a:spcPts val="700"/>
              </a:spcBef>
              <a:spcAft>
                <a:spcPts val="0"/>
              </a:spcAft>
              <a:buClr>
                <a:schemeClr val="lt1"/>
              </a:buClr>
              <a:buSzPts val="3300"/>
              <a:buChar char="–"/>
              <a:defRPr sz="3300"/>
            </a:lvl2pPr>
            <a:lvl3pPr indent="-412750" lvl="2" marL="1371600" algn="l">
              <a:spcBef>
                <a:spcPts val="600"/>
              </a:spcBef>
              <a:spcAft>
                <a:spcPts val="0"/>
              </a:spcAft>
              <a:buClr>
                <a:schemeClr val="lt1"/>
              </a:buClr>
              <a:buSzPts val="2900"/>
              <a:buChar char="•"/>
              <a:defRPr sz="2900"/>
            </a:lvl3pPr>
            <a:lvl4pPr indent="-393700" lvl="3" marL="1828800" algn="l">
              <a:spcBef>
                <a:spcPts val="500"/>
              </a:spcBef>
              <a:spcAft>
                <a:spcPts val="0"/>
              </a:spcAft>
              <a:buClr>
                <a:schemeClr val="lt1"/>
              </a:buClr>
              <a:buSzPts val="2600"/>
              <a:buChar char="–"/>
              <a:defRPr sz="2600"/>
            </a:lvl4pPr>
            <a:lvl5pPr indent="-393700" lvl="4" marL="2286000" algn="l">
              <a:spcBef>
                <a:spcPts val="500"/>
              </a:spcBef>
              <a:spcAft>
                <a:spcPts val="0"/>
              </a:spcAft>
              <a:buClr>
                <a:schemeClr val="lt1"/>
              </a:buClr>
              <a:buSzPts val="2600"/>
              <a:buChar char="»"/>
              <a:defRPr sz="2600"/>
            </a:lvl5pPr>
            <a:lvl6pPr indent="-393700" lvl="5" marL="2743200" algn="l">
              <a:spcBef>
                <a:spcPts val="500"/>
              </a:spcBef>
              <a:spcAft>
                <a:spcPts val="0"/>
              </a:spcAft>
              <a:buClr>
                <a:schemeClr val="lt1"/>
              </a:buClr>
              <a:buSzPts val="2600"/>
              <a:buChar char="•"/>
              <a:defRPr sz="2600"/>
            </a:lvl6pPr>
            <a:lvl7pPr indent="-393700" lvl="6" marL="3200400" algn="l">
              <a:spcBef>
                <a:spcPts val="500"/>
              </a:spcBef>
              <a:spcAft>
                <a:spcPts val="0"/>
              </a:spcAft>
              <a:buClr>
                <a:schemeClr val="lt1"/>
              </a:buClr>
              <a:buSzPts val="2600"/>
              <a:buChar char="•"/>
              <a:defRPr sz="2600"/>
            </a:lvl7pPr>
            <a:lvl8pPr indent="-393700" lvl="7" marL="3657600" algn="l">
              <a:spcBef>
                <a:spcPts val="500"/>
              </a:spcBef>
              <a:spcAft>
                <a:spcPts val="0"/>
              </a:spcAft>
              <a:buClr>
                <a:schemeClr val="lt1"/>
              </a:buClr>
              <a:buSzPts val="2600"/>
              <a:buChar char="•"/>
              <a:defRPr sz="2600"/>
            </a:lvl8pPr>
            <a:lvl9pPr indent="-393700" lvl="8" marL="4114800" algn="l">
              <a:spcBef>
                <a:spcPts val="500"/>
              </a:spcBef>
              <a:spcAft>
                <a:spcPts val="0"/>
              </a:spcAft>
              <a:buClr>
                <a:schemeClr val="lt1"/>
              </a:buClr>
              <a:buSzPts val="2600"/>
              <a:buChar char="•"/>
              <a:defRPr sz="2600"/>
            </a:lvl9pPr>
          </a:lstStyle>
          <a:p/>
        </p:txBody>
      </p:sp>
      <p:sp>
        <p:nvSpPr>
          <p:cNvPr id="117" name="Google Shape;117;p18"/>
          <p:cNvSpPr txBox="1"/>
          <p:nvPr>
            <p:ph idx="10" type="dt"/>
          </p:nvPr>
        </p:nvSpPr>
        <p:spPr>
          <a:xfrm>
            <a:off x="812800" y="8475133"/>
            <a:ext cx="3793200" cy="486900"/>
          </a:xfrm>
          <a:prstGeom prst="rect">
            <a:avLst/>
          </a:prstGeom>
          <a:noFill/>
          <a:ln>
            <a:noFill/>
          </a:ln>
        </p:spPr>
        <p:txBody>
          <a:bodyPr anchorCtr="0" anchor="ctr" bIns="74475" lIns="149000" spcFirstLastPara="1" rIns="149000" wrap="square" tIns="74475">
            <a:noAutofit/>
          </a:bodyPr>
          <a:lstStyle>
            <a:lvl1pPr lvl="0" algn="l">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18" name="Google Shape;118;p18"/>
          <p:cNvSpPr txBox="1"/>
          <p:nvPr>
            <p:ph idx="11" type="ftr"/>
          </p:nvPr>
        </p:nvSpPr>
        <p:spPr>
          <a:xfrm>
            <a:off x="5554133" y="8475133"/>
            <a:ext cx="5147700" cy="486900"/>
          </a:xfrm>
          <a:prstGeom prst="rect">
            <a:avLst/>
          </a:prstGeom>
          <a:noFill/>
          <a:ln>
            <a:noFill/>
          </a:ln>
        </p:spPr>
        <p:txBody>
          <a:bodyPr anchorCtr="0" anchor="ctr" bIns="74475" lIns="149000" spcFirstLastPara="1" rIns="149000" wrap="square" tIns="74475">
            <a:noAutofit/>
          </a:bodyPr>
          <a:lstStyle>
            <a:lvl1pPr lvl="0" algn="ctr">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19" name="Google Shape;119;p18"/>
          <p:cNvSpPr txBox="1"/>
          <p:nvPr>
            <p:ph idx="12" type="sldNum"/>
          </p:nvPr>
        </p:nvSpPr>
        <p:spPr>
          <a:xfrm>
            <a:off x="11650133" y="8475133"/>
            <a:ext cx="3793200" cy="486900"/>
          </a:xfrm>
          <a:prstGeom prst="rect">
            <a:avLst/>
          </a:prstGeom>
          <a:noFill/>
          <a:ln>
            <a:noFill/>
          </a:ln>
        </p:spPr>
        <p:txBody>
          <a:bodyPr anchorCtr="0" anchor="ctr" bIns="74475" lIns="149000" spcFirstLastPara="1" rIns="149000" wrap="square" tIns="74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0" name="Shape 120"/>
        <p:cNvGrpSpPr/>
        <p:nvPr/>
      </p:nvGrpSpPr>
      <p:grpSpPr>
        <a:xfrm>
          <a:off x="0" y="0"/>
          <a:ext cx="0" cy="0"/>
          <a:chOff x="0" y="0"/>
          <a:chExt cx="0" cy="0"/>
        </a:xfrm>
      </p:grpSpPr>
      <p:sp>
        <p:nvSpPr>
          <p:cNvPr id="121" name="Google Shape;121;p19"/>
          <p:cNvSpPr txBox="1"/>
          <p:nvPr>
            <p:ph type="title"/>
          </p:nvPr>
        </p:nvSpPr>
        <p:spPr>
          <a:xfrm>
            <a:off x="812800" y="366184"/>
            <a:ext cx="14630400" cy="1524000"/>
          </a:xfrm>
          <a:prstGeom prst="rect">
            <a:avLst/>
          </a:prstGeom>
          <a:noFill/>
          <a:ln>
            <a:noFill/>
          </a:ln>
        </p:spPr>
        <p:txBody>
          <a:bodyPr anchorCtr="0" anchor="ctr" bIns="74475" lIns="149000" spcFirstLastPara="1" rIns="149000" wrap="square" tIns="74475">
            <a:noAutofit/>
          </a:bodyPr>
          <a:lstStyle>
            <a:lvl1pPr lvl="0" algn="ctr">
              <a:spcBef>
                <a:spcPts val="0"/>
              </a:spcBef>
              <a:spcAft>
                <a:spcPts val="0"/>
              </a:spcAft>
              <a:buClr>
                <a:schemeClr val="lt1"/>
              </a:buClr>
              <a:buSzPts val="2900"/>
              <a:buNone/>
              <a:defRPr/>
            </a:lvl1pPr>
            <a:lvl2pPr lvl="1">
              <a:spcBef>
                <a:spcPts val="0"/>
              </a:spcBef>
              <a:spcAft>
                <a:spcPts val="0"/>
              </a:spcAft>
              <a:buSzPts val="2300"/>
              <a:buNone/>
              <a:defRPr/>
            </a:lvl2pPr>
            <a:lvl3pPr lvl="2">
              <a:spcBef>
                <a:spcPts val="0"/>
              </a:spcBef>
              <a:spcAft>
                <a:spcPts val="0"/>
              </a:spcAft>
              <a:buSzPts val="2300"/>
              <a:buNone/>
              <a:defRPr/>
            </a:lvl3pPr>
            <a:lvl4pPr lvl="3">
              <a:spcBef>
                <a:spcPts val="0"/>
              </a:spcBef>
              <a:spcAft>
                <a:spcPts val="0"/>
              </a:spcAft>
              <a:buSzPts val="2300"/>
              <a:buNone/>
              <a:defRPr/>
            </a:lvl4pPr>
            <a:lvl5pPr lvl="4">
              <a:spcBef>
                <a:spcPts val="0"/>
              </a:spcBef>
              <a:spcAft>
                <a:spcPts val="0"/>
              </a:spcAft>
              <a:buSzPts val="2300"/>
              <a:buNone/>
              <a:defRPr/>
            </a:lvl5pPr>
            <a:lvl6pPr lvl="5">
              <a:spcBef>
                <a:spcPts val="0"/>
              </a:spcBef>
              <a:spcAft>
                <a:spcPts val="0"/>
              </a:spcAft>
              <a:buSzPts val="2300"/>
              <a:buNone/>
              <a:defRPr/>
            </a:lvl6pPr>
            <a:lvl7pPr lvl="6">
              <a:spcBef>
                <a:spcPts val="0"/>
              </a:spcBef>
              <a:spcAft>
                <a:spcPts val="0"/>
              </a:spcAft>
              <a:buSzPts val="2300"/>
              <a:buNone/>
              <a:defRPr/>
            </a:lvl7pPr>
            <a:lvl8pPr lvl="7">
              <a:spcBef>
                <a:spcPts val="0"/>
              </a:spcBef>
              <a:spcAft>
                <a:spcPts val="0"/>
              </a:spcAft>
              <a:buSzPts val="2300"/>
              <a:buNone/>
              <a:defRPr/>
            </a:lvl8pPr>
            <a:lvl9pPr lvl="8">
              <a:spcBef>
                <a:spcPts val="0"/>
              </a:spcBef>
              <a:spcAft>
                <a:spcPts val="0"/>
              </a:spcAft>
              <a:buSzPts val="2300"/>
              <a:buNone/>
              <a:defRPr/>
            </a:lvl9pPr>
          </a:lstStyle>
          <a:p/>
        </p:txBody>
      </p:sp>
      <p:sp>
        <p:nvSpPr>
          <p:cNvPr id="122" name="Google Shape;122;p19"/>
          <p:cNvSpPr txBox="1"/>
          <p:nvPr>
            <p:ph idx="10" type="dt"/>
          </p:nvPr>
        </p:nvSpPr>
        <p:spPr>
          <a:xfrm>
            <a:off x="812800" y="8475133"/>
            <a:ext cx="3793200" cy="486900"/>
          </a:xfrm>
          <a:prstGeom prst="rect">
            <a:avLst/>
          </a:prstGeom>
          <a:noFill/>
          <a:ln>
            <a:noFill/>
          </a:ln>
        </p:spPr>
        <p:txBody>
          <a:bodyPr anchorCtr="0" anchor="ctr" bIns="74475" lIns="149000" spcFirstLastPara="1" rIns="149000" wrap="square" tIns="74475">
            <a:noAutofit/>
          </a:bodyPr>
          <a:lstStyle>
            <a:lvl1pPr lvl="0" algn="l">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23" name="Google Shape;123;p19"/>
          <p:cNvSpPr txBox="1"/>
          <p:nvPr>
            <p:ph idx="11" type="ftr"/>
          </p:nvPr>
        </p:nvSpPr>
        <p:spPr>
          <a:xfrm>
            <a:off x="5554133" y="8475133"/>
            <a:ext cx="5147700" cy="486900"/>
          </a:xfrm>
          <a:prstGeom prst="rect">
            <a:avLst/>
          </a:prstGeom>
          <a:noFill/>
          <a:ln>
            <a:noFill/>
          </a:ln>
        </p:spPr>
        <p:txBody>
          <a:bodyPr anchorCtr="0" anchor="ctr" bIns="74475" lIns="149000" spcFirstLastPara="1" rIns="149000" wrap="square" tIns="74475">
            <a:noAutofit/>
          </a:bodyPr>
          <a:lstStyle>
            <a:lvl1pPr lvl="0" algn="ctr">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24" name="Google Shape;124;p19"/>
          <p:cNvSpPr txBox="1"/>
          <p:nvPr>
            <p:ph idx="12" type="sldNum"/>
          </p:nvPr>
        </p:nvSpPr>
        <p:spPr>
          <a:xfrm>
            <a:off x="11650133" y="8475133"/>
            <a:ext cx="3793200" cy="486900"/>
          </a:xfrm>
          <a:prstGeom prst="rect">
            <a:avLst/>
          </a:prstGeom>
          <a:noFill/>
          <a:ln>
            <a:noFill/>
          </a:ln>
        </p:spPr>
        <p:txBody>
          <a:bodyPr anchorCtr="0" anchor="ctr" bIns="74475" lIns="149000" spcFirstLastPara="1" rIns="149000" wrap="square" tIns="74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5" name="Shape 125"/>
        <p:cNvGrpSpPr/>
        <p:nvPr/>
      </p:nvGrpSpPr>
      <p:grpSpPr>
        <a:xfrm>
          <a:off x="0" y="0"/>
          <a:ext cx="0" cy="0"/>
          <a:chOff x="0" y="0"/>
          <a:chExt cx="0" cy="0"/>
        </a:xfrm>
      </p:grpSpPr>
      <p:sp>
        <p:nvSpPr>
          <p:cNvPr id="126" name="Google Shape;126;p20"/>
          <p:cNvSpPr txBox="1"/>
          <p:nvPr>
            <p:ph idx="10" type="dt"/>
          </p:nvPr>
        </p:nvSpPr>
        <p:spPr>
          <a:xfrm>
            <a:off x="812800" y="8475133"/>
            <a:ext cx="3793200" cy="486900"/>
          </a:xfrm>
          <a:prstGeom prst="rect">
            <a:avLst/>
          </a:prstGeom>
          <a:noFill/>
          <a:ln>
            <a:noFill/>
          </a:ln>
        </p:spPr>
        <p:txBody>
          <a:bodyPr anchorCtr="0" anchor="ctr" bIns="74475" lIns="149000" spcFirstLastPara="1" rIns="149000" wrap="square" tIns="74475">
            <a:noAutofit/>
          </a:bodyPr>
          <a:lstStyle>
            <a:lvl1pPr lvl="0" algn="l">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27" name="Google Shape;127;p20"/>
          <p:cNvSpPr txBox="1"/>
          <p:nvPr>
            <p:ph idx="11" type="ftr"/>
          </p:nvPr>
        </p:nvSpPr>
        <p:spPr>
          <a:xfrm>
            <a:off x="5554133" y="8475133"/>
            <a:ext cx="5147700" cy="486900"/>
          </a:xfrm>
          <a:prstGeom prst="rect">
            <a:avLst/>
          </a:prstGeom>
          <a:noFill/>
          <a:ln>
            <a:noFill/>
          </a:ln>
        </p:spPr>
        <p:txBody>
          <a:bodyPr anchorCtr="0" anchor="ctr" bIns="74475" lIns="149000" spcFirstLastPara="1" rIns="149000" wrap="square" tIns="74475">
            <a:noAutofit/>
          </a:bodyPr>
          <a:lstStyle>
            <a:lvl1pPr lvl="0" algn="ctr">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28" name="Google Shape;128;p20"/>
          <p:cNvSpPr txBox="1"/>
          <p:nvPr>
            <p:ph idx="12" type="sldNum"/>
          </p:nvPr>
        </p:nvSpPr>
        <p:spPr>
          <a:xfrm>
            <a:off x="11650133" y="8475133"/>
            <a:ext cx="3793200" cy="486900"/>
          </a:xfrm>
          <a:prstGeom prst="rect">
            <a:avLst/>
          </a:prstGeom>
          <a:noFill/>
          <a:ln>
            <a:noFill/>
          </a:ln>
        </p:spPr>
        <p:txBody>
          <a:bodyPr anchorCtr="0" anchor="ctr" bIns="74475" lIns="149000" spcFirstLastPara="1" rIns="149000" wrap="square" tIns="74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29" name="Shape 129"/>
        <p:cNvGrpSpPr/>
        <p:nvPr/>
      </p:nvGrpSpPr>
      <p:grpSpPr>
        <a:xfrm>
          <a:off x="0" y="0"/>
          <a:ext cx="0" cy="0"/>
          <a:chOff x="0" y="0"/>
          <a:chExt cx="0" cy="0"/>
        </a:xfrm>
      </p:grpSpPr>
      <p:sp>
        <p:nvSpPr>
          <p:cNvPr id="130" name="Google Shape;130;p21"/>
          <p:cNvSpPr txBox="1"/>
          <p:nvPr>
            <p:ph type="title"/>
          </p:nvPr>
        </p:nvSpPr>
        <p:spPr>
          <a:xfrm>
            <a:off x="812800" y="364067"/>
            <a:ext cx="5348400" cy="1549200"/>
          </a:xfrm>
          <a:prstGeom prst="rect">
            <a:avLst/>
          </a:prstGeom>
          <a:noFill/>
          <a:ln>
            <a:noFill/>
          </a:ln>
        </p:spPr>
        <p:txBody>
          <a:bodyPr anchorCtr="0" anchor="b" bIns="74475" lIns="149000" spcFirstLastPara="1" rIns="149000" wrap="square" tIns="74475">
            <a:noAutofit/>
          </a:bodyPr>
          <a:lstStyle>
            <a:lvl1pPr lvl="0" algn="l">
              <a:spcBef>
                <a:spcPts val="0"/>
              </a:spcBef>
              <a:spcAft>
                <a:spcPts val="0"/>
              </a:spcAft>
              <a:buClr>
                <a:schemeClr val="lt1"/>
              </a:buClr>
              <a:buSzPts val="3300"/>
              <a:buFont typeface="Calibri"/>
              <a:buNone/>
              <a:defRPr b="1" sz="3300"/>
            </a:lvl1pPr>
            <a:lvl2pPr lvl="1">
              <a:spcBef>
                <a:spcPts val="0"/>
              </a:spcBef>
              <a:spcAft>
                <a:spcPts val="0"/>
              </a:spcAft>
              <a:buSzPts val="2300"/>
              <a:buNone/>
              <a:defRPr/>
            </a:lvl2pPr>
            <a:lvl3pPr lvl="2">
              <a:spcBef>
                <a:spcPts val="0"/>
              </a:spcBef>
              <a:spcAft>
                <a:spcPts val="0"/>
              </a:spcAft>
              <a:buSzPts val="2300"/>
              <a:buNone/>
              <a:defRPr/>
            </a:lvl3pPr>
            <a:lvl4pPr lvl="3">
              <a:spcBef>
                <a:spcPts val="0"/>
              </a:spcBef>
              <a:spcAft>
                <a:spcPts val="0"/>
              </a:spcAft>
              <a:buSzPts val="2300"/>
              <a:buNone/>
              <a:defRPr/>
            </a:lvl4pPr>
            <a:lvl5pPr lvl="4">
              <a:spcBef>
                <a:spcPts val="0"/>
              </a:spcBef>
              <a:spcAft>
                <a:spcPts val="0"/>
              </a:spcAft>
              <a:buSzPts val="2300"/>
              <a:buNone/>
              <a:defRPr/>
            </a:lvl5pPr>
            <a:lvl6pPr lvl="5">
              <a:spcBef>
                <a:spcPts val="0"/>
              </a:spcBef>
              <a:spcAft>
                <a:spcPts val="0"/>
              </a:spcAft>
              <a:buSzPts val="2300"/>
              <a:buNone/>
              <a:defRPr/>
            </a:lvl6pPr>
            <a:lvl7pPr lvl="6">
              <a:spcBef>
                <a:spcPts val="0"/>
              </a:spcBef>
              <a:spcAft>
                <a:spcPts val="0"/>
              </a:spcAft>
              <a:buSzPts val="2300"/>
              <a:buNone/>
              <a:defRPr/>
            </a:lvl7pPr>
            <a:lvl8pPr lvl="7">
              <a:spcBef>
                <a:spcPts val="0"/>
              </a:spcBef>
              <a:spcAft>
                <a:spcPts val="0"/>
              </a:spcAft>
              <a:buSzPts val="2300"/>
              <a:buNone/>
              <a:defRPr/>
            </a:lvl8pPr>
            <a:lvl9pPr lvl="8">
              <a:spcBef>
                <a:spcPts val="0"/>
              </a:spcBef>
              <a:spcAft>
                <a:spcPts val="0"/>
              </a:spcAft>
              <a:buSzPts val="2300"/>
              <a:buNone/>
              <a:defRPr/>
            </a:lvl9pPr>
          </a:lstStyle>
          <a:p/>
        </p:txBody>
      </p:sp>
      <p:sp>
        <p:nvSpPr>
          <p:cNvPr id="131" name="Google Shape;131;p21"/>
          <p:cNvSpPr txBox="1"/>
          <p:nvPr>
            <p:ph idx="1" type="body"/>
          </p:nvPr>
        </p:nvSpPr>
        <p:spPr>
          <a:xfrm>
            <a:off x="6355644" y="364067"/>
            <a:ext cx="9087600" cy="7803900"/>
          </a:xfrm>
          <a:prstGeom prst="rect">
            <a:avLst/>
          </a:prstGeom>
          <a:noFill/>
          <a:ln>
            <a:noFill/>
          </a:ln>
        </p:spPr>
        <p:txBody>
          <a:bodyPr anchorCtr="0" anchor="t" bIns="74475" lIns="149000" spcFirstLastPara="1" rIns="149000" wrap="square" tIns="74475">
            <a:noAutofit/>
          </a:bodyPr>
          <a:lstStyle>
            <a:lvl1pPr indent="-558800" lvl="0" marL="457200" algn="l">
              <a:spcBef>
                <a:spcPts val="1000"/>
              </a:spcBef>
              <a:spcAft>
                <a:spcPts val="0"/>
              </a:spcAft>
              <a:buClr>
                <a:schemeClr val="lt1"/>
              </a:buClr>
              <a:buSzPts val="5200"/>
              <a:buChar char="•"/>
              <a:defRPr sz="5200"/>
            </a:lvl1pPr>
            <a:lvl2pPr indent="-520700" lvl="1" marL="914400" algn="l">
              <a:spcBef>
                <a:spcPts val="900"/>
              </a:spcBef>
              <a:spcAft>
                <a:spcPts val="0"/>
              </a:spcAft>
              <a:buClr>
                <a:schemeClr val="lt1"/>
              </a:buClr>
              <a:buSzPts val="4600"/>
              <a:buChar char="–"/>
              <a:defRPr sz="4600"/>
            </a:lvl2pPr>
            <a:lvl3pPr indent="-476250" lvl="2" marL="1371600" algn="l">
              <a:spcBef>
                <a:spcPts val="800"/>
              </a:spcBef>
              <a:spcAft>
                <a:spcPts val="0"/>
              </a:spcAft>
              <a:buClr>
                <a:schemeClr val="lt1"/>
              </a:buClr>
              <a:buSzPts val="3900"/>
              <a:buChar char="•"/>
              <a:defRPr sz="3900"/>
            </a:lvl3pPr>
            <a:lvl4pPr indent="-438150" lvl="3" marL="1828800" algn="l">
              <a:spcBef>
                <a:spcPts val="700"/>
              </a:spcBef>
              <a:spcAft>
                <a:spcPts val="0"/>
              </a:spcAft>
              <a:buClr>
                <a:schemeClr val="lt1"/>
              </a:buClr>
              <a:buSzPts val="3300"/>
              <a:buChar char="–"/>
              <a:defRPr sz="3300"/>
            </a:lvl4pPr>
            <a:lvl5pPr indent="-438150" lvl="4" marL="2286000" algn="l">
              <a:spcBef>
                <a:spcPts val="700"/>
              </a:spcBef>
              <a:spcAft>
                <a:spcPts val="0"/>
              </a:spcAft>
              <a:buClr>
                <a:schemeClr val="lt1"/>
              </a:buClr>
              <a:buSzPts val="3300"/>
              <a:buChar char="»"/>
              <a:defRPr sz="3300"/>
            </a:lvl5pPr>
            <a:lvl6pPr indent="-438150" lvl="5" marL="2743200" algn="l">
              <a:spcBef>
                <a:spcPts val="700"/>
              </a:spcBef>
              <a:spcAft>
                <a:spcPts val="0"/>
              </a:spcAft>
              <a:buClr>
                <a:schemeClr val="lt1"/>
              </a:buClr>
              <a:buSzPts val="3300"/>
              <a:buChar char="•"/>
              <a:defRPr sz="3300"/>
            </a:lvl6pPr>
            <a:lvl7pPr indent="-438150" lvl="6" marL="3200400" algn="l">
              <a:spcBef>
                <a:spcPts val="700"/>
              </a:spcBef>
              <a:spcAft>
                <a:spcPts val="0"/>
              </a:spcAft>
              <a:buClr>
                <a:schemeClr val="lt1"/>
              </a:buClr>
              <a:buSzPts val="3300"/>
              <a:buChar char="•"/>
              <a:defRPr sz="3300"/>
            </a:lvl7pPr>
            <a:lvl8pPr indent="-438150" lvl="7" marL="3657600" algn="l">
              <a:spcBef>
                <a:spcPts val="700"/>
              </a:spcBef>
              <a:spcAft>
                <a:spcPts val="0"/>
              </a:spcAft>
              <a:buClr>
                <a:schemeClr val="lt1"/>
              </a:buClr>
              <a:buSzPts val="3300"/>
              <a:buChar char="•"/>
              <a:defRPr sz="3300"/>
            </a:lvl8pPr>
            <a:lvl9pPr indent="-438150" lvl="8" marL="4114800" algn="l">
              <a:spcBef>
                <a:spcPts val="700"/>
              </a:spcBef>
              <a:spcAft>
                <a:spcPts val="0"/>
              </a:spcAft>
              <a:buClr>
                <a:schemeClr val="lt1"/>
              </a:buClr>
              <a:buSzPts val="3300"/>
              <a:buChar char="•"/>
              <a:defRPr sz="3300"/>
            </a:lvl9pPr>
          </a:lstStyle>
          <a:p/>
        </p:txBody>
      </p:sp>
      <p:sp>
        <p:nvSpPr>
          <p:cNvPr id="132" name="Google Shape;132;p21"/>
          <p:cNvSpPr txBox="1"/>
          <p:nvPr>
            <p:ph idx="2" type="body"/>
          </p:nvPr>
        </p:nvSpPr>
        <p:spPr>
          <a:xfrm>
            <a:off x="812800" y="1913467"/>
            <a:ext cx="5348400" cy="6254700"/>
          </a:xfrm>
          <a:prstGeom prst="rect">
            <a:avLst/>
          </a:prstGeom>
          <a:noFill/>
          <a:ln>
            <a:noFill/>
          </a:ln>
        </p:spPr>
        <p:txBody>
          <a:bodyPr anchorCtr="0" anchor="t" bIns="74475" lIns="149000" spcFirstLastPara="1" rIns="149000" wrap="square" tIns="74475">
            <a:noAutofit/>
          </a:bodyPr>
          <a:lstStyle>
            <a:lvl1pPr indent="-228600" lvl="0" marL="457200" algn="l">
              <a:spcBef>
                <a:spcPts val="500"/>
              </a:spcBef>
              <a:spcAft>
                <a:spcPts val="0"/>
              </a:spcAft>
              <a:buClr>
                <a:schemeClr val="lt1"/>
              </a:buClr>
              <a:buSzPts val="2300"/>
              <a:buNone/>
              <a:defRPr sz="2300"/>
            </a:lvl1pPr>
            <a:lvl2pPr indent="-228600" lvl="1" marL="914400" algn="l">
              <a:spcBef>
                <a:spcPts val="400"/>
              </a:spcBef>
              <a:spcAft>
                <a:spcPts val="0"/>
              </a:spcAft>
              <a:buClr>
                <a:schemeClr val="lt1"/>
              </a:buClr>
              <a:buSzPts val="2000"/>
              <a:buNone/>
              <a:defRPr sz="2000"/>
            </a:lvl2pPr>
            <a:lvl3pPr indent="-228600" lvl="2" marL="1371600" algn="l">
              <a:spcBef>
                <a:spcPts val="300"/>
              </a:spcBef>
              <a:spcAft>
                <a:spcPts val="0"/>
              </a:spcAft>
              <a:buClr>
                <a:schemeClr val="lt1"/>
              </a:buClr>
              <a:buSzPts val="1600"/>
              <a:buNone/>
              <a:defRPr sz="1600"/>
            </a:lvl3pPr>
            <a:lvl4pPr indent="-228600" lvl="3" marL="1828800" algn="l">
              <a:spcBef>
                <a:spcPts val="300"/>
              </a:spcBef>
              <a:spcAft>
                <a:spcPts val="0"/>
              </a:spcAft>
              <a:buClr>
                <a:schemeClr val="lt1"/>
              </a:buClr>
              <a:buSzPts val="1500"/>
              <a:buNone/>
              <a:defRPr sz="1500"/>
            </a:lvl4pPr>
            <a:lvl5pPr indent="-228600" lvl="4" marL="2286000" algn="l">
              <a:spcBef>
                <a:spcPts val="300"/>
              </a:spcBef>
              <a:spcAft>
                <a:spcPts val="0"/>
              </a:spcAft>
              <a:buClr>
                <a:schemeClr val="lt1"/>
              </a:buClr>
              <a:buSzPts val="1500"/>
              <a:buNone/>
              <a:defRPr sz="1500"/>
            </a:lvl5pPr>
            <a:lvl6pPr indent="-228600" lvl="5" marL="2743200" algn="l">
              <a:spcBef>
                <a:spcPts val="300"/>
              </a:spcBef>
              <a:spcAft>
                <a:spcPts val="0"/>
              </a:spcAft>
              <a:buClr>
                <a:schemeClr val="lt1"/>
              </a:buClr>
              <a:buSzPts val="1500"/>
              <a:buNone/>
              <a:defRPr sz="1500"/>
            </a:lvl6pPr>
            <a:lvl7pPr indent="-228600" lvl="6" marL="3200400" algn="l">
              <a:spcBef>
                <a:spcPts val="300"/>
              </a:spcBef>
              <a:spcAft>
                <a:spcPts val="0"/>
              </a:spcAft>
              <a:buClr>
                <a:schemeClr val="lt1"/>
              </a:buClr>
              <a:buSzPts val="1500"/>
              <a:buNone/>
              <a:defRPr sz="1500"/>
            </a:lvl7pPr>
            <a:lvl8pPr indent="-228600" lvl="7" marL="3657600" algn="l">
              <a:spcBef>
                <a:spcPts val="300"/>
              </a:spcBef>
              <a:spcAft>
                <a:spcPts val="0"/>
              </a:spcAft>
              <a:buClr>
                <a:schemeClr val="lt1"/>
              </a:buClr>
              <a:buSzPts val="1500"/>
              <a:buNone/>
              <a:defRPr sz="1500"/>
            </a:lvl8pPr>
            <a:lvl9pPr indent="-228600" lvl="8" marL="4114800" algn="l">
              <a:spcBef>
                <a:spcPts val="300"/>
              </a:spcBef>
              <a:spcAft>
                <a:spcPts val="0"/>
              </a:spcAft>
              <a:buClr>
                <a:schemeClr val="lt1"/>
              </a:buClr>
              <a:buSzPts val="1500"/>
              <a:buNone/>
              <a:defRPr sz="1500"/>
            </a:lvl9pPr>
          </a:lstStyle>
          <a:p/>
        </p:txBody>
      </p:sp>
      <p:sp>
        <p:nvSpPr>
          <p:cNvPr id="133" name="Google Shape;133;p21"/>
          <p:cNvSpPr txBox="1"/>
          <p:nvPr>
            <p:ph idx="10" type="dt"/>
          </p:nvPr>
        </p:nvSpPr>
        <p:spPr>
          <a:xfrm>
            <a:off x="812800" y="8475133"/>
            <a:ext cx="3793200" cy="486900"/>
          </a:xfrm>
          <a:prstGeom prst="rect">
            <a:avLst/>
          </a:prstGeom>
          <a:noFill/>
          <a:ln>
            <a:noFill/>
          </a:ln>
        </p:spPr>
        <p:txBody>
          <a:bodyPr anchorCtr="0" anchor="ctr" bIns="74475" lIns="149000" spcFirstLastPara="1" rIns="149000" wrap="square" tIns="74475">
            <a:noAutofit/>
          </a:bodyPr>
          <a:lstStyle>
            <a:lvl1pPr lvl="0" algn="l">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34" name="Google Shape;134;p21"/>
          <p:cNvSpPr txBox="1"/>
          <p:nvPr>
            <p:ph idx="11" type="ftr"/>
          </p:nvPr>
        </p:nvSpPr>
        <p:spPr>
          <a:xfrm>
            <a:off x="5554133" y="8475133"/>
            <a:ext cx="5147700" cy="486900"/>
          </a:xfrm>
          <a:prstGeom prst="rect">
            <a:avLst/>
          </a:prstGeom>
          <a:noFill/>
          <a:ln>
            <a:noFill/>
          </a:ln>
        </p:spPr>
        <p:txBody>
          <a:bodyPr anchorCtr="0" anchor="ctr" bIns="74475" lIns="149000" spcFirstLastPara="1" rIns="149000" wrap="square" tIns="74475">
            <a:noAutofit/>
          </a:bodyPr>
          <a:lstStyle>
            <a:lvl1pPr lvl="0" algn="ctr">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35" name="Google Shape;135;p21"/>
          <p:cNvSpPr txBox="1"/>
          <p:nvPr>
            <p:ph idx="12" type="sldNum"/>
          </p:nvPr>
        </p:nvSpPr>
        <p:spPr>
          <a:xfrm>
            <a:off x="11650133" y="8475133"/>
            <a:ext cx="3793200" cy="486900"/>
          </a:xfrm>
          <a:prstGeom prst="rect">
            <a:avLst/>
          </a:prstGeom>
          <a:noFill/>
          <a:ln>
            <a:noFill/>
          </a:ln>
        </p:spPr>
        <p:txBody>
          <a:bodyPr anchorCtr="0" anchor="ctr" bIns="74475" lIns="149000" spcFirstLastPara="1" rIns="149000" wrap="square" tIns="74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36" name="Shape 136"/>
        <p:cNvGrpSpPr/>
        <p:nvPr/>
      </p:nvGrpSpPr>
      <p:grpSpPr>
        <a:xfrm>
          <a:off x="0" y="0"/>
          <a:ext cx="0" cy="0"/>
          <a:chOff x="0" y="0"/>
          <a:chExt cx="0" cy="0"/>
        </a:xfrm>
      </p:grpSpPr>
      <p:sp>
        <p:nvSpPr>
          <p:cNvPr id="137" name="Google Shape;137;p22"/>
          <p:cNvSpPr txBox="1"/>
          <p:nvPr>
            <p:ph type="title"/>
          </p:nvPr>
        </p:nvSpPr>
        <p:spPr>
          <a:xfrm>
            <a:off x="3186290" y="6400800"/>
            <a:ext cx="9753600" cy="755700"/>
          </a:xfrm>
          <a:prstGeom prst="rect">
            <a:avLst/>
          </a:prstGeom>
          <a:noFill/>
          <a:ln>
            <a:noFill/>
          </a:ln>
        </p:spPr>
        <p:txBody>
          <a:bodyPr anchorCtr="0" anchor="b" bIns="74475" lIns="149000" spcFirstLastPara="1" rIns="149000" wrap="square" tIns="74475">
            <a:noAutofit/>
          </a:bodyPr>
          <a:lstStyle>
            <a:lvl1pPr lvl="0" algn="l">
              <a:spcBef>
                <a:spcPts val="0"/>
              </a:spcBef>
              <a:spcAft>
                <a:spcPts val="0"/>
              </a:spcAft>
              <a:buClr>
                <a:schemeClr val="lt1"/>
              </a:buClr>
              <a:buSzPts val="3300"/>
              <a:buFont typeface="Calibri"/>
              <a:buNone/>
              <a:defRPr b="1" sz="3300"/>
            </a:lvl1pPr>
            <a:lvl2pPr lvl="1">
              <a:spcBef>
                <a:spcPts val="0"/>
              </a:spcBef>
              <a:spcAft>
                <a:spcPts val="0"/>
              </a:spcAft>
              <a:buSzPts val="2300"/>
              <a:buNone/>
              <a:defRPr/>
            </a:lvl2pPr>
            <a:lvl3pPr lvl="2">
              <a:spcBef>
                <a:spcPts val="0"/>
              </a:spcBef>
              <a:spcAft>
                <a:spcPts val="0"/>
              </a:spcAft>
              <a:buSzPts val="2300"/>
              <a:buNone/>
              <a:defRPr/>
            </a:lvl3pPr>
            <a:lvl4pPr lvl="3">
              <a:spcBef>
                <a:spcPts val="0"/>
              </a:spcBef>
              <a:spcAft>
                <a:spcPts val="0"/>
              </a:spcAft>
              <a:buSzPts val="2300"/>
              <a:buNone/>
              <a:defRPr/>
            </a:lvl4pPr>
            <a:lvl5pPr lvl="4">
              <a:spcBef>
                <a:spcPts val="0"/>
              </a:spcBef>
              <a:spcAft>
                <a:spcPts val="0"/>
              </a:spcAft>
              <a:buSzPts val="2300"/>
              <a:buNone/>
              <a:defRPr/>
            </a:lvl5pPr>
            <a:lvl6pPr lvl="5">
              <a:spcBef>
                <a:spcPts val="0"/>
              </a:spcBef>
              <a:spcAft>
                <a:spcPts val="0"/>
              </a:spcAft>
              <a:buSzPts val="2300"/>
              <a:buNone/>
              <a:defRPr/>
            </a:lvl6pPr>
            <a:lvl7pPr lvl="6">
              <a:spcBef>
                <a:spcPts val="0"/>
              </a:spcBef>
              <a:spcAft>
                <a:spcPts val="0"/>
              </a:spcAft>
              <a:buSzPts val="2300"/>
              <a:buNone/>
              <a:defRPr/>
            </a:lvl7pPr>
            <a:lvl8pPr lvl="7">
              <a:spcBef>
                <a:spcPts val="0"/>
              </a:spcBef>
              <a:spcAft>
                <a:spcPts val="0"/>
              </a:spcAft>
              <a:buSzPts val="2300"/>
              <a:buNone/>
              <a:defRPr/>
            </a:lvl8pPr>
            <a:lvl9pPr lvl="8">
              <a:spcBef>
                <a:spcPts val="0"/>
              </a:spcBef>
              <a:spcAft>
                <a:spcPts val="0"/>
              </a:spcAft>
              <a:buSzPts val="2300"/>
              <a:buNone/>
              <a:defRPr/>
            </a:lvl9pPr>
          </a:lstStyle>
          <a:p/>
        </p:txBody>
      </p:sp>
      <p:sp>
        <p:nvSpPr>
          <p:cNvPr id="138" name="Google Shape;138;p22"/>
          <p:cNvSpPr/>
          <p:nvPr>
            <p:ph idx="2" type="pic"/>
          </p:nvPr>
        </p:nvSpPr>
        <p:spPr>
          <a:xfrm>
            <a:off x="3186290" y="817033"/>
            <a:ext cx="9753600" cy="5486400"/>
          </a:xfrm>
          <a:prstGeom prst="rect">
            <a:avLst/>
          </a:prstGeom>
          <a:noFill/>
          <a:ln>
            <a:noFill/>
          </a:ln>
        </p:spPr>
        <p:txBody>
          <a:bodyPr anchorCtr="0" anchor="t" bIns="74475" lIns="149000" spcFirstLastPara="1" rIns="149000" wrap="square" tIns="74475">
            <a:noAutofit/>
          </a:bodyPr>
          <a:lstStyle>
            <a:lvl1pPr lvl="0" marR="0" algn="l">
              <a:spcBef>
                <a:spcPts val="1000"/>
              </a:spcBef>
              <a:spcAft>
                <a:spcPts val="0"/>
              </a:spcAft>
              <a:buClr>
                <a:schemeClr val="lt1"/>
              </a:buClr>
              <a:buSzPts val="5200"/>
              <a:buFont typeface="Arial"/>
              <a:buNone/>
              <a:defRPr b="0" i="0" sz="5200" u="none" cap="none" strike="noStrike">
                <a:solidFill>
                  <a:schemeClr val="lt1"/>
                </a:solidFill>
                <a:latin typeface="Calibri"/>
                <a:ea typeface="Calibri"/>
                <a:cs typeface="Calibri"/>
                <a:sym typeface="Calibri"/>
              </a:defRPr>
            </a:lvl1pPr>
            <a:lvl2pPr lvl="1" marR="0" algn="l">
              <a:spcBef>
                <a:spcPts val="900"/>
              </a:spcBef>
              <a:spcAft>
                <a:spcPts val="0"/>
              </a:spcAft>
              <a:buClr>
                <a:schemeClr val="lt1"/>
              </a:buClr>
              <a:buSzPts val="4600"/>
              <a:buFont typeface="Arial"/>
              <a:buNone/>
              <a:defRPr b="0" i="0" sz="4600" u="none" cap="none" strike="noStrike">
                <a:solidFill>
                  <a:schemeClr val="lt1"/>
                </a:solidFill>
                <a:latin typeface="Calibri"/>
                <a:ea typeface="Calibri"/>
                <a:cs typeface="Calibri"/>
                <a:sym typeface="Calibri"/>
              </a:defRPr>
            </a:lvl2pPr>
            <a:lvl3pPr lvl="2" marR="0" algn="l">
              <a:spcBef>
                <a:spcPts val="800"/>
              </a:spcBef>
              <a:spcAft>
                <a:spcPts val="0"/>
              </a:spcAft>
              <a:buClr>
                <a:schemeClr val="lt1"/>
              </a:buClr>
              <a:buSzPts val="3900"/>
              <a:buFont typeface="Arial"/>
              <a:buNone/>
              <a:defRPr b="0" i="0" sz="3900" u="none" cap="none" strike="noStrike">
                <a:solidFill>
                  <a:schemeClr val="lt1"/>
                </a:solidFill>
                <a:latin typeface="Calibri"/>
                <a:ea typeface="Calibri"/>
                <a:cs typeface="Calibri"/>
                <a:sym typeface="Calibri"/>
              </a:defRPr>
            </a:lvl3pPr>
            <a:lvl4pPr lvl="3" marR="0" algn="l">
              <a:spcBef>
                <a:spcPts val="700"/>
              </a:spcBef>
              <a:spcAft>
                <a:spcPts val="0"/>
              </a:spcAft>
              <a:buClr>
                <a:schemeClr val="lt1"/>
              </a:buClr>
              <a:buSzPts val="3300"/>
              <a:buFont typeface="Arial"/>
              <a:buNone/>
              <a:defRPr b="0" i="0" sz="3300" u="none" cap="none" strike="noStrike">
                <a:solidFill>
                  <a:schemeClr val="lt1"/>
                </a:solidFill>
                <a:latin typeface="Calibri"/>
                <a:ea typeface="Calibri"/>
                <a:cs typeface="Calibri"/>
                <a:sym typeface="Calibri"/>
              </a:defRPr>
            </a:lvl4pPr>
            <a:lvl5pPr lvl="4" marR="0" algn="l">
              <a:spcBef>
                <a:spcPts val="700"/>
              </a:spcBef>
              <a:spcAft>
                <a:spcPts val="0"/>
              </a:spcAft>
              <a:buClr>
                <a:schemeClr val="lt1"/>
              </a:buClr>
              <a:buSzPts val="3300"/>
              <a:buFont typeface="Arial"/>
              <a:buNone/>
              <a:defRPr b="0" i="0" sz="3300" u="none" cap="none" strike="noStrike">
                <a:solidFill>
                  <a:schemeClr val="lt1"/>
                </a:solidFill>
                <a:latin typeface="Calibri"/>
                <a:ea typeface="Calibri"/>
                <a:cs typeface="Calibri"/>
                <a:sym typeface="Calibri"/>
              </a:defRPr>
            </a:lvl5pPr>
            <a:lvl6pPr lvl="5" marR="0" algn="l">
              <a:spcBef>
                <a:spcPts val="700"/>
              </a:spcBef>
              <a:spcAft>
                <a:spcPts val="0"/>
              </a:spcAft>
              <a:buClr>
                <a:schemeClr val="lt1"/>
              </a:buClr>
              <a:buSzPts val="3300"/>
              <a:buFont typeface="Arial"/>
              <a:buNone/>
              <a:defRPr b="0" i="0" sz="3300" u="none" cap="none" strike="noStrike">
                <a:solidFill>
                  <a:schemeClr val="lt1"/>
                </a:solidFill>
                <a:latin typeface="Calibri"/>
                <a:ea typeface="Calibri"/>
                <a:cs typeface="Calibri"/>
                <a:sym typeface="Calibri"/>
              </a:defRPr>
            </a:lvl6pPr>
            <a:lvl7pPr lvl="6" marR="0" algn="l">
              <a:spcBef>
                <a:spcPts val="700"/>
              </a:spcBef>
              <a:spcAft>
                <a:spcPts val="0"/>
              </a:spcAft>
              <a:buClr>
                <a:schemeClr val="lt1"/>
              </a:buClr>
              <a:buSzPts val="3300"/>
              <a:buFont typeface="Arial"/>
              <a:buNone/>
              <a:defRPr b="0" i="0" sz="3300" u="none" cap="none" strike="noStrike">
                <a:solidFill>
                  <a:schemeClr val="lt1"/>
                </a:solidFill>
                <a:latin typeface="Calibri"/>
                <a:ea typeface="Calibri"/>
                <a:cs typeface="Calibri"/>
                <a:sym typeface="Calibri"/>
              </a:defRPr>
            </a:lvl7pPr>
            <a:lvl8pPr lvl="7" marR="0" algn="l">
              <a:spcBef>
                <a:spcPts val="700"/>
              </a:spcBef>
              <a:spcAft>
                <a:spcPts val="0"/>
              </a:spcAft>
              <a:buClr>
                <a:schemeClr val="lt1"/>
              </a:buClr>
              <a:buSzPts val="3300"/>
              <a:buFont typeface="Arial"/>
              <a:buNone/>
              <a:defRPr b="0" i="0" sz="3300" u="none" cap="none" strike="noStrike">
                <a:solidFill>
                  <a:schemeClr val="lt1"/>
                </a:solidFill>
                <a:latin typeface="Calibri"/>
                <a:ea typeface="Calibri"/>
                <a:cs typeface="Calibri"/>
                <a:sym typeface="Calibri"/>
              </a:defRPr>
            </a:lvl8pPr>
            <a:lvl9pPr lvl="8" marR="0" algn="l">
              <a:spcBef>
                <a:spcPts val="700"/>
              </a:spcBef>
              <a:spcAft>
                <a:spcPts val="0"/>
              </a:spcAft>
              <a:buClr>
                <a:schemeClr val="lt1"/>
              </a:buClr>
              <a:buSzPts val="3300"/>
              <a:buFont typeface="Arial"/>
              <a:buNone/>
              <a:defRPr b="0" i="0" sz="3300" u="none" cap="none" strike="noStrike">
                <a:solidFill>
                  <a:schemeClr val="lt1"/>
                </a:solidFill>
                <a:latin typeface="Calibri"/>
                <a:ea typeface="Calibri"/>
                <a:cs typeface="Calibri"/>
                <a:sym typeface="Calibri"/>
              </a:defRPr>
            </a:lvl9pPr>
          </a:lstStyle>
          <a:p/>
        </p:txBody>
      </p:sp>
      <p:sp>
        <p:nvSpPr>
          <p:cNvPr id="139" name="Google Shape;139;p22"/>
          <p:cNvSpPr txBox="1"/>
          <p:nvPr>
            <p:ph idx="1" type="body"/>
          </p:nvPr>
        </p:nvSpPr>
        <p:spPr>
          <a:xfrm>
            <a:off x="3186290" y="7156451"/>
            <a:ext cx="9753600" cy="1073100"/>
          </a:xfrm>
          <a:prstGeom prst="rect">
            <a:avLst/>
          </a:prstGeom>
          <a:noFill/>
          <a:ln>
            <a:noFill/>
          </a:ln>
        </p:spPr>
        <p:txBody>
          <a:bodyPr anchorCtr="0" anchor="t" bIns="74475" lIns="149000" spcFirstLastPara="1" rIns="149000" wrap="square" tIns="74475">
            <a:noAutofit/>
          </a:bodyPr>
          <a:lstStyle>
            <a:lvl1pPr indent="-228600" lvl="0" marL="457200" algn="l">
              <a:spcBef>
                <a:spcPts val="500"/>
              </a:spcBef>
              <a:spcAft>
                <a:spcPts val="0"/>
              </a:spcAft>
              <a:buClr>
                <a:schemeClr val="lt1"/>
              </a:buClr>
              <a:buSzPts val="2300"/>
              <a:buNone/>
              <a:defRPr sz="2300"/>
            </a:lvl1pPr>
            <a:lvl2pPr indent="-228600" lvl="1" marL="914400" algn="l">
              <a:spcBef>
                <a:spcPts val="400"/>
              </a:spcBef>
              <a:spcAft>
                <a:spcPts val="0"/>
              </a:spcAft>
              <a:buClr>
                <a:schemeClr val="lt1"/>
              </a:buClr>
              <a:buSzPts val="2000"/>
              <a:buNone/>
              <a:defRPr sz="2000"/>
            </a:lvl2pPr>
            <a:lvl3pPr indent="-228600" lvl="2" marL="1371600" algn="l">
              <a:spcBef>
                <a:spcPts val="300"/>
              </a:spcBef>
              <a:spcAft>
                <a:spcPts val="0"/>
              </a:spcAft>
              <a:buClr>
                <a:schemeClr val="lt1"/>
              </a:buClr>
              <a:buSzPts val="1600"/>
              <a:buNone/>
              <a:defRPr sz="1600"/>
            </a:lvl3pPr>
            <a:lvl4pPr indent="-228600" lvl="3" marL="1828800" algn="l">
              <a:spcBef>
                <a:spcPts val="300"/>
              </a:spcBef>
              <a:spcAft>
                <a:spcPts val="0"/>
              </a:spcAft>
              <a:buClr>
                <a:schemeClr val="lt1"/>
              </a:buClr>
              <a:buSzPts val="1500"/>
              <a:buNone/>
              <a:defRPr sz="1500"/>
            </a:lvl4pPr>
            <a:lvl5pPr indent="-228600" lvl="4" marL="2286000" algn="l">
              <a:spcBef>
                <a:spcPts val="300"/>
              </a:spcBef>
              <a:spcAft>
                <a:spcPts val="0"/>
              </a:spcAft>
              <a:buClr>
                <a:schemeClr val="lt1"/>
              </a:buClr>
              <a:buSzPts val="1500"/>
              <a:buNone/>
              <a:defRPr sz="1500"/>
            </a:lvl5pPr>
            <a:lvl6pPr indent="-228600" lvl="5" marL="2743200" algn="l">
              <a:spcBef>
                <a:spcPts val="300"/>
              </a:spcBef>
              <a:spcAft>
                <a:spcPts val="0"/>
              </a:spcAft>
              <a:buClr>
                <a:schemeClr val="lt1"/>
              </a:buClr>
              <a:buSzPts val="1500"/>
              <a:buNone/>
              <a:defRPr sz="1500"/>
            </a:lvl6pPr>
            <a:lvl7pPr indent="-228600" lvl="6" marL="3200400" algn="l">
              <a:spcBef>
                <a:spcPts val="300"/>
              </a:spcBef>
              <a:spcAft>
                <a:spcPts val="0"/>
              </a:spcAft>
              <a:buClr>
                <a:schemeClr val="lt1"/>
              </a:buClr>
              <a:buSzPts val="1500"/>
              <a:buNone/>
              <a:defRPr sz="1500"/>
            </a:lvl7pPr>
            <a:lvl8pPr indent="-228600" lvl="7" marL="3657600" algn="l">
              <a:spcBef>
                <a:spcPts val="300"/>
              </a:spcBef>
              <a:spcAft>
                <a:spcPts val="0"/>
              </a:spcAft>
              <a:buClr>
                <a:schemeClr val="lt1"/>
              </a:buClr>
              <a:buSzPts val="1500"/>
              <a:buNone/>
              <a:defRPr sz="1500"/>
            </a:lvl8pPr>
            <a:lvl9pPr indent="-228600" lvl="8" marL="4114800" algn="l">
              <a:spcBef>
                <a:spcPts val="300"/>
              </a:spcBef>
              <a:spcAft>
                <a:spcPts val="0"/>
              </a:spcAft>
              <a:buClr>
                <a:schemeClr val="lt1"/>
              </a:buClr>
              <a:buSzPts val="1500"/>
              <a:buNone/>
              <a:defRPr sz="1500"/>
            </a:lvl9pPr>
          </a:lstStyle>
          <a:p/>
        </p:txBody>
      </p:sp>
      <p:sp>
        <p:nvSpPr>
          <p:cNvPr id="140" name="Google Shape;140;p22"/>
          <p:cNvSpPr txBox="1"/>
          <p:nvPr>
            <p:ph idx="10" type="dt"/>
          </p:nvPr>
        </p:nvSpPr>
        <p:spPr>
          <a:xfrm>
            <a:off x="812800" y="8475133"/>
            <a:ext cx="3793200" cy="486900"/>
          </a:xfrm>
          <a:prstGeom prst="rect">
            <a:avLst/>
          </a:prstGeom>
          <a:noFill/>
          <a:ln>
            <a:noFill/>
          </a:ln>
        </p:spPr>
        <p:txBody>
          <a:bodyPr anchorCtr="0" anchor="ctr" bIns="74475" lIns="149000" spcFirstLastPara="1" rIns="149000" wrap="square" tIns="74475">
            <a:noAutofit/>
          </a:bodyPr>
          <a:lstStyle>
            <a:lvl1pPr lvl="0" algn="l">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41" name="Google Shape;141;p22"/>
          <p:cNvSpPr txBox="1"/>
          <p:nvPr>
            <p:ph idx="11" type="ftr"/>
          </p:nvPr>
        </p:nvSpPr>
        <p:spPr>
          <a:xfrm>
            <a:off x="5554133" y="8475133"/>
            <a:ext cx="5147700" cy="486900"/>
          </a:xfrm>
          <a:prstGeom prst="rect">
            <a:avLst/>
          </a:prstGeom>
          <a:noFill/>
          <a:ln>
            <a:noFill/>
          </a:ln>
        </p:spPr>
        <p:txBody>
          <a:bodyPr anchorCtr="0" anchor="ctr" bIns="74475" lIns="149000" spcFirstLastPara="1" rIns="149000" wrap="square" tIns="74475">
            <a:noAutofit/>
          </a:bodyPr>
          <a:lstStyle>
            <a:lvl1pPr lvl="0" algn="ctr">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42" name="Google Shape;142;p22"/>
          <p:cNvSpPr txBox="1"/>
          <p:nvPr>
            <p:ph idx="12" type="sldNum"/>
          </p:nvPr>
        </p:nvSpPr>
        <p:spPr>
          <a:xfrm>
            <a:off x="11650133" y="8475133"/>
            <a:ext cx="3793200" cy="486900"/>
          </a:xfrm>
          <a:prstGeom prst="rect">
            <a:avLst/>
          </a:prstGeom>
          <a:noFill/>
          <a:ln>
            <a:noFill/>
          </a:ln>
        </p:spPr>
        <p:txBody>
          <a:bodyPr anchorCtr="0" anchor="ctr" bIns="74475" lIns="149000" spcFirstLastPara="1" rIns="149000" wrap="square" tIns="74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3" name="Shape 143"/>
        <p:cNvGrpSpPr/>
        <p:nvPr/>
      </p:nvGrpSpPr>
      <p:grpSpPr>
        <a:xfrm>
          <a:off x="0" y="0"/>
          <a:ext cx="0" cy="0"/>
          <a:chOff x="0" y="0"/>
          <a:chExt cx="0" cy="0"/>
        </a:xfrm>
      </p:grpSpPr>
      <p:sp>
        <p:nvSpPr>
          <p:cNvPr id="144" name="Google Shape;144;p23"/>
          <p:cNvSpPr txBox="1"/>
          <p:nvPr>
            <p:ph type="title"/>
          </p:nvPr>
        </p:nvSpPr>
        <p:spPr>
          <a:xfrm>
            <a:off x="812800" y="366184"/>
            <a:ext cx="14630400" cy="1524000"/>
          </a:xfrm>
          <a:prstGeom prst="rect">
            <a:avLst/>
          </a:prstGeom>
          <a:noFill/>
          <a:ln>
            <a:noFill/>
          </a:ln>
        </p:spPr>
        <p:txBody>
          <a:bodyPr anchorCtr="0" anchor="ctr" bIns="74475" lIns="149000" spcFirstLastPara="1" rIns="149000" wrap="square" tIns="74475">
            <a:noAutofit/>
          </a:bodyPr>
          <a:lstStyle>
            <a:lvl1pPr lvl="0" algn="ctr">
              <a:spcBef>
                <a:spcPts val="0"/>
              </a:spcBef>
              <a:spcAft>
                <a:spcPts val="0"/>
              </a:spcAft>
              <a:buClr>
                <a:schemeClr val="lt1"/>
              </a:buClr>
              <a:buSzPts val="2900"/>
              <a:buNone/>
              <a:defRPr/>
            </a:lvl1pPr>
            <a:lvl2pPr lvl="1">
              <a:spcBef>
                <a:spcPts val="0"/>
              </a:spcBef>
              <a:spcAft>
                <a:spcPts val="0"/>
              </a:spcAft>
              <a:buSzPts val="2300"/>
              <a:buNone/>
              <a:defRPr/>
            </a:lvl2pPr>
            <a:lvl3pPr lvl="2">
              <a:spcBef>
                <a:spcPts val="0"/>
              </a:spcBef>
              <a:spcAft>
                <a:spcPts val="0"/>
              </a:spcAft>
              <a:buSzPts val="2300"/>
              <a:buNone/>
              <a:defRPr/>
            </a:lvl3pPr>
            <a:lvl4pPr lvl="3">
              <a:spcBef>
                <a:spcPts val="0"/>
              </a:spcBef>
              <a:spcAft>
                <a:spcPts val="0"/>
              </a:spcAft>
              <a:buSzPts val="2300"/>
              <a:buNone/>
              <a:defRPr/>
            </a:lvl4pPr>
            <a:lvl5pPr lvl="4">
              <a:spcBef>
                <a:spcPts val="0"/>
              </a:spcBef>
              <a:spcAft>
                <a:spcPts val="0"/>
              </a:spcAft>
              <a:buSzPts val="2300"/>
              <a:buNone/>
              <a:defRPr/>
            </a:lvl5pPr>
            <a:lvl6pPr lvl="5">
              <a:spcBef>
                <a:spcPts val="0"/>
              </a:spcBef>
              <a:spcAft>
                <a:spcPts val="0"/>
              </a:spcAft>
              <a:buSzPts val="2300"/>
              <a:buNone/>
              <a:defRPr/>
            </a:lvl6pPr>
            <a:lvl7pPr lvl="6">
              <a:spcBef>
                <a:spcPts val="0"/>
              </a:spcBef>
              <a:spcAft>
                <a:spcPts val="0"/>
              </a:spcAft>
              <a:buSzPts val="2300"/>
              <a:buNone/>
              <a:defRPr/>
            </a:lvl7pPr>
            <a:lvl8pPr lvl="7">
              <a:spcBef>
                <a:spcPts val="0"/>
              </a:spcBef>
              <a:spcAft>
                <a:spcPts val="0"/>
              </a:spcAft>
              <a:buSzPts val="2300"/>
              <a:buNone/>
              <a:defRPr/>
            </a:lvl8pPr>
            <a:lvl9pPr lvl="8">
              <a:spcBef>
                <a:spcPts val="0"/>
              </a:spcBef>
              <a:spcAft>
                <a:spcPts val="0"/>
              </a:spcAft>
              <a:buSzPts val="2300"/>
              <a:buNone/>
              <a:defRPr/>
            </a:lvl9pPr>
          </a:lstStyle>
          <a:p/>
        </p:txBody>
      </p:sp>
      <p:sp>
        <p:nvSpPr>
          <p:cNvPr id="145" name="Google Shape;145;p23"/>
          <p:cNvSpPr txBox="1"/>
          <p:nvPr>
            <p:ph idx="1" type="body"/>
          </p:nvPr>
        </p:nvSpPr>
        <p:spPr>
          <a:xfrm rot="5400000">
            <a:off x="5110600" y="-2164200"/>
            <a:ext cx="6034800" cy="14630400"/>
          </a:xfrm>
          <a:prstGeom prst="rect">
            <a:avLst/>
          </a:prstGeom>
          <a:noFill/>
          <a:ln>
            <a:noFill/>
          </a:ln>
        </p:spPr>
        <p:txBody>
          <a:bodyPr anchorCtr="0" anchor="t" bIns="74475" lIns="149000" spcFirstLastPara="1" rIns="149000" wrap="square" tIns="74475">
            <a:noAutofit/>
          </a:bodyPr>
          <a:lstStyle>
            <a:lvl1pPr indent="-412750" lvl="0" marL="457200" algn="l">
              <a:spcBef>
                <a:spcPts val="600"/>
              </a:spcBef>
              <a:spcAft>
                <a:spcPts val="0"/>
              </a:spcAft>
              <a:buClr>
                <a:schemeClr val="lt1"/>
              </a:buClr>
              <a:buSzPts val="2900"/>
              <a:buChar char="•"/>
              <a:defRPr/>
            </a:lvl1pPr>
            <a:lvl2pPr indent="-412750" lvl="1" marL="914400" algn="l">
              <a:spcBef>
                <a:spcPts val="600"/>
              </a:spcBef>
              <a:spcAft>
                <a:spcPts val="0"/>
              </a:spcAft>
              <a:buClr>
                <a:schemeClr val="lt1"/>
              </a:buClr>
              <a:buSzPts val="2900"/>
              <a:buChar char="–"/>
              <a:defRPr/>
            </a:lvl2pPr>
            <a:lvl3pPr indent="-412750" lvl="2" marL="1371600" algn="l">
              <a:spcBef>
                <a:spcPts val="600"/>
              </a:spcBef>
              <a:spcAft>
                <a:spcPts val="0"/>
              </a:spcAft>
              <a:buClr>
                <a:schemeClr val="lt1"/>
              </a:buClr>
              <a:buSzPts val="2900"/>
              <a:buChar char="•"/>
              <a:defRPr/>
            </a:lvl3pPr>
            <a:lvl4pPr indent="-412750" lvl="3" marL="1828800" algn="l">
              <a:spcBef>
                <a:spcPts val="600"/>
              </a:spcBef>
              <a:spcAft>
                <a:spcPts val="0"/>
              </a:spcAft>
              <a:buClr>
                <a:schemeClr val="lt1"/>
              </a:buClr>
              <a:buSzPts val="2900"/>
              <a:buChar char="–"/>
              <a:defRPr/>
            </a:lvl4pPr>
            <a:lvl5pPr indent="-412750" lvl="4" marL="2286000" algn="l">
              <a:spcBef>
                <a:spcPts val="600"/>
              </a:spcBef>
              <a:spcAft>
                <a:spcPts val="0"/>
              </a:spcAft>
              <a:buClr>
                <a:schemeClr val="lt1"/>
              </a:buClr>
              <a:buSzPts val="2900"/>
              <a:buChar char="»"/>
              <a:defRPr/>
            </a:lvl5pPr>
            <a:lvl6pPr indent="-412750" lvl="5" marL="2743200" algn="l">
              <a:spcBef>
                <a:spcPts val="600"/>
              </a:spcBef>
              <a:spcAft>
                <a:spcPts val="0"/>
              </a:spcAft>
              <a:buClr>
                <a:schemeClr val="lt1"/>
              </a:buClr>
              <a:buSzPts val="2900"/>
              <a:buChar char="•"/>
              <a:defRPr/>
            </a:lvl6pPr>
            <a:lvl7pPr indent="-412750" lvl="6" marL="3200400" algn="l">
              <a:spcBef>
                <a:spcPts val="600"/>
              </a:spcBef>
              <a:spcAft>
                <a:spcPts val="0"/>
              </a:spcAft>
              <a:buClr>
                <a:schemeClr val="lt1"/>
              </a:buClr>
              <a:buSzPts val="2900"/>
              <a:buChar char="•"/>
              <a:defRPr/>
            </a:lvl7pPr>
            <a:lvl8pPr indent="-412750" lvl="7" marL="3657600" algn="l">
              <a:spcBef>
                <a:spcPts val="600"/>
              </a:spcBef>
              <a:spcAft>
                <a:spcPts val="0"/>
              </a:spcAft>
              <a:buClr>
                <a:schemeClr val="lt1"/>
              </a:buClr>
              <a:buSzPts val="2900"/>
              <a:buChar char="•"/>
              <a:defRPr/>
            </a:lvl8pPr>
            <a:lvl9pPr indent="-412750" lvl="8" marL="4114800" algn="l">
              <a:spcBef>
                <a:spcPts val="600"/>
              </a:spcBef>
              <a:spcAft>
                <a:spcPts val="0"/>
              </a:spcAft>
              <a:buClr>
                <a:schemeClr val="lt1"/>
              </a:buClr>
              <a:buSzPts val="2900"/>
              <a:buChar char="•"/>
              <a:defRPr/>
            </a:lvl9pPr>
          </a:lstStyle>
          <a:p/>
        </p:txBody>
      </p:sp>
      <p:sp>
        <p:nvSpPr>
          <p:cNvPr id="146" name="Google Shape;146;p23"/>
          <p:cNvSpPr txBox="1"/>
          <p:nvPr>
            <p:ph idx="10" type="dt"/>
          </p:nvPr>
        </p:nvSpPr>
        <p:spPr>
          <a:xfrm>
            <a:off x="812800" y="8475133"/>
            <a:ext cx="3793200" cy="486900"/>
          </a:xfrm>
          <a:prstGeom prst="rect">
            <a:avLst/>
          </a:prstGeom>
          <a:noFill/>
          <a:ln>
            <a:noFill/>
          </a:ln>
        </p:spPr>
        <p:txBody>
          <a:bodyPr anchorCtr="0" anchor="ctr" bIns="74475" lIns="149000" spcFirstLastPara="1" rIns="149000" wrap="square" tIns="74475">
            <a:noAutofit/>
          </a:bodyPr>
          <a:lstStyle>
            <a:lvl1pPr lvl="0" algn="l">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47" name="Google Shape;147;p23"/>
          <p:cNvSpPr txBox="1"/>
          <p:nvPr>
            <p:ph idx="11" type="ftr"/>
          </p:nvPr>
        </p:nvSpPr>
        <p:spPr>
          <a:xfrm>
            <a:off x="5554133" y="8475133"/>
            <a:ext cx="5147700" cy="486900"/>
          </a:xfrm>
          <a:prstGeom prst="rect">
            <a:avLst/>
          </a:prstGeom>
          <a:noFill/>
          <a:ln>
            <a:noFill/>
          </a:ln>
        </p:spPr>
        <p:txBody>
          <a:bodyPr anchorCtr="0" anchor="ctr" bIns="74475" lIns="149000" spcFirstLastPara="1" rIns="149000" wrap="square" tIns="74475">
            <a:noAutofit/>
          </a:bodyPr>
          <a:lstStyle>
            <a:lvl1pPr lvl="0" algn="ctr">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48" name="Google Shape;148;p23"/>
          <p:cNvSpPr txBox="1"/>
          <p:nvPr>
            <p:ph idx="12" type="sldNum"/>
          </p:nvPr>
        </p:nvSpPr>
        <p:spPr>
          <a:xfrm>
            <a:off x="11650133" y="8475133"/>
            <a:ext cx="3793200" cy="486900"/>
          </a:xfrm>
          <a:prstGeom prst="rect">
            <a:avLst/>
          </a:prstGeom>
          <a:noFill/>
          <a:ln>
            <a:noFill/>
          </a:ln>
        </p:spPr>
        <p:txBody>
          <a:bodyPr anchorCtr="0" anchor="ctr" bIns="74475" lIns="149000" spcFirstLastPara="1" rIns="149000" wrap="square" tIns="74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9" name="Shape 149"/>
        <p:cNvGrpSpPr/>
        <p:nvPr/>
      </p:nvGrpSpPr>
      <p:grpSpPr>
        <a:xfrm>
          <a:off x="0" y="0"/>
          <a:ext cx="0" cy="0"/>
          <a:chOff x="0" y="0"/>
          <a:chExt cx="0" cy="0"/>
        </a:xfrm>
      </p:grpSpPr>
      <p:sp>
        <p:nvSpPr>
          <p:cNvPr id="150" name="Google Shape;150;p24"/>
          <p:cNvSpPr txBox="1"/>
          <p:nvPr>
            <p:ph type="title"/>
          </p:nvPr>
        </p:nvSpPr>
        <p:spPr>
          <a:xfrm rot="5400000">
            <a:off x="9713350" y="2438434"/>
            <a:ext cx="7802100" cy="3657600"/>
          </a:xfrm>
          <a:prstGeom prst="rect">
            <a:avLst/>
          </a:prstGeom>
          <a:noFill/>
          <a:ln>
            <a:noFill/>
          </a:ln>
        </p:spPr>
        <p:txBody>
          <a:bodyPr anchorCtr="0" anchor="ctr" bIns="74475" lIns="149000" spcFirstLastPara="1" rIns="149000" wrap="square" tIns="74475">
            <a:noAutofit/>
          </a:bodyPr>
          <a:lstStyle>
            <a:lvl1pPr lvl="0" algn="ctr">
              <a:spcBef>
                <a:spcPts val="0"/>
              </a:spcBef>
              <a:spcAft>
                <a:spcPts val="0"/>
              </a:spcAft>
              <a:buClr>
                <a:schemeClr val="lt1"/>
              </a:buClr>
              <a:buSzPts val="2900"/>
              <a:buNone/>
              <a:defRPr/>
            </a:lvl1pPr>
            <a:lvl2pPr lvl="1">
              <a:spcBef>
                <a:spcPts val="0"/>
              </a:spcBef>
              <a:spcAft>
                <a:spcPts val="0"/>
              </a:spcAft>
              <a:buSzPts val="2300"/>
              <a:buNone/>
              <a:defRPr/>
            </a:lvl2pPr>
            <a:lvl3pPr lvl="2">
              <a:spcBef>
                <a:spcPts val="0"/>
              </a:spcBef>
              <a:spcAft>
                <a:spcPts val="0"/>
              </a:spcAft>
              <a:buSzPts val="2300"/>
              <a:buNone/>
              <a:defRPr/>
            </a:lvl3pPr>
            <a:lvl4pPr lvl="3">
              <a:spcBef>
                <a:spcPts val="0"/>
              </a:spcBef>
              <a:spcAft>
                <a:spcPts val="0"/>
              </a:spcAft>
              <a:buSzPts val="2300"/>
              <a:buNone/>
              <a:defRPr/>
            </a:lvl4pPr>
            <a:lvl5pPr lvl="4">
              <a:spcBef>
                <a:spcPts val="0"/>
              </a:spcBef>
              <a:spcAft>
                <a:spcPts val="0"/>
              </a:spcAft>
              <a:buSzPts val="2300"/>
              <a:buNone/>
              <a:defRPr/>
            </a:lvl5pPr>
            <a:lvl6pPr lvl="5">
              <a:spcBef>
                <a:spcPts val="0"/>
              </a:spcBef>
              <a:spcAft>
                <a:spcPts val="0"/>
              </a:spcAft>
              <a:buSzPts val="2300"/>
              <a:buNone/>
              <a:defRPr/>
            </a:lvl6pPr>
            <a:lvl7pPr lvl="6">
              <a:spcBef>
                <a:spcPts val="0"/>
              </a:spcBef>
              <a:spcAft>
                <a:spcPts val="0"/>
              </a:spcAft>
              <a:buSzPts val="2300"/>
              <a:buNone/>
              <a:defRPr/>
            </a:lvl7pPr>
            <a:lvl8pPr lvl="7">
              <a:spcBef>
                <a:spcPts val="0"/>
              </a:spcBef>
              <a:spcAft>
                <a:spcPts val="0"/>
              </a:spcAft>
              <a:buSzPts val="2300"/>
              <a:buNone/>
              <a:defRPr/>
            </a:lvl8pPr>
            <a:lvl9pPr lvl="8">
              <a:spcBef>
                <a:spcPts val="0"/>
              </a:spcBef>
              <a:spcAft>
                <a:spcPts val="0"/>
              </a:spcAft>
              <a:buSzPts val="2300"/>
              <a:buNone/>
              <a:defRPr/>
            </a:lvl9pPr>
          </a:lstStyle>
          <a:p/>
        </p:txBody>
      </p:sp>
      <p:sp>
        <p:nvSpPr>
          <p:cNvPr id="151" name="Google Shape;151;p24"/>
          <p:cNvSpPr txBox="1"/>
          <p:nvPr>
            <p:ph idx="1" type="body"/>
          </p:nvPr>
        </p:nvSpPr>
        <p:spPr>
          <a:xfrm rot="5400000">
            <a:off x="2262667" y="-1083716"/>
            <a:ext cx="7802100" cy="10701900"/>
          </a:xfrm>
          <a:prstGeom prst="rect">
            <a:avLst/>
          </a:prstGeom>
          <a:noFill/>
          <a:ln>
            <a:noFill/>
          </a:ln>
        </p:spPr>
        <p:txBody>
          <a:bodyPr anchorCtr="0" anchor="t" bIns="74475" lIns="149000" spcFirstLastPara="1" rIns="149000" wrap="square" tIns="74475">
            <a:noAutofit/>
          </a:bodyPr>
          <a:lstStyle>
            <a:lvl1pPr indent="-412750" lvl="0" marL="457200" algn="l">
              <a:spcBef>
                <a:spcPts val="600"/>
              </a:spcBef>
              <a:spcAft>
                <a:spcPts val="0"/>
              </a:spcAft>
              <a:buClr>
                <a:schemeClr val="lt1"/>
              </a:buClr>
              <a:buSzPts val="2900"/>
              <a:buChar char="•"/>
              <a:defRPr/>
            </a:lvl1pPr>
            <a:lvl2pPr indent="-412750" lvl="1" marL="914400" algn="l">
              <a:spcBef>
                <a:spcPts val="600"/>
              </a:spcBef>
              <a:spcAft>
                <a:spcPts val="0"/>
              </a:spcAft>
              <a:buClr>
                <a:schemeClr val="lt1"/>
              </a:buClr>
              <a:buSzPts val="2900"/>
              <a:buChar char="–"/>
              <a:defRPr/>
            </a:lvl2pPr>
            <a:lvl3pPr indent="-412750" lvl="2" marL="1371600" algn="l">
              <a:spcBef>
                <a:spcPts val="600"/>
              </a:spcBef>
              <a:spcAft>
                <a:spcPts val="0"/>
              </a:spcAft>
              <a:buClr>
                <a:schemeClr val="lt1"/>
              </a:buClr>
              <a:buSzPts val="2900"/>
              <a:buChar char="•"/>
              <a:defRPr/>
            </a:lvl3pPr>
            <a:lvl4pPr indent="-412750" lvl="3" marL="1828800" algn="l">
              <a:spcBef>
                <a:spcPts val="600"/>
              </a:spcBef>
              <a:spcAft>
                <a:spcPts val="0"/>
              </a:spcAft>
              <a:buClr>
                <a:schemeClr val="lt1"/>
              </a:buClr>
              <a:buSzPts val="2900"/>
              <a:buChar char="–"/>
              <a:defRPr/>
            </a:lvl4pPr>
            <a:lvl5pPr indent="-412750" lvl="4" marL="2286000" algn="l">
              <a:spcBef>
                <a:spcPts val="600"/>
              </a:spcBef>
              <a:spcAft>
                <a:spcPts val="0"/>
              </a:spcAft>
              <a:buClr>
                <a:schemeClr val="lt1"/>
              </a:buClr>
              <a:buSzPts val="2900"/>
              <a:buChar char="»"/>
              <a:defRPr/>
            </a:lvl5pPr>
            <a:lvl6pPr indent="-412750" lvl="5" marL="2743200" algn="l">
              <a:spcBef>
                <a:spcPts val="600"/>
              </a:spcBef>
              <a:spcAft>
                <a:spcPts val="0"/>
              </a:spcAft>
              <a:buClr>
                <a:schemeClr val="lt1"/>
              </a:buClr>
              <a:buSzPts val="2900"/>
              <a:buChar char="•"/>
              <a:defRPr/>
            </a:lvl6pPr>
            <a:lvl7pPr indent="-412750" lvl="6" marL="3200400" algn="l">
              <a:spcBef>
                <a:spcPts val="600"/>
              </a:spcBef>
              <a:spcAft>
                <a:spcPts val="0"/>
              </a:spcAft>
              <a:buClr>
                <a:schemeClr val="lt1"/>
              </a:buClr>
              <a:buSzPts val="2900"/>
              <a:buChar char="•"/>
              <a:defRPr/>
            </a:lvl7pPr>
            <a:lvl8pPr indent="-412750" lvl="7" marL="3657600" algn="l">
              <a:spcBef>
                <a:spcPts val="600"/>
              </a:spcBef>
              <a:spcAft>
                <a:spcPts val="0"/>
              </a:spcAft>
              <a:buClr>
                <a:schemeClr val="lt1"/>
              </a:buClr>
              <a:buSzPts val="2900"/>
              <a:buChar char="•"/>
              <a:defRPr/>
            </a:lvl8pPr>
            <a:lvl9pPr indent="-412750" lvl="8" marL="4114800" algn="l">
              <a:spcBef>
                <a:spcPts val="600"/>
              </a:spcBef>
              <a:spcAft>
                <a:spcPts val="0"/>
              </a:spcAft>
              <a:buClr>
                <a:schemeClr val="lt1"/>
              </a:buClr>
              <a:buSzPts val="2900"/>
              <a:buChar char="•"/>
              <a:defRPr/>
            </a:lvl9pPr>
          </a:lstStyle>
          <a:p/>
        </p:txBody>
      </p:sp>
      <p:sp>
        <p:nvSpPr>
          <p:cNvPr id="152" name="Google Shape;152;p24"/>
          <p:cNvSpPr txBox="1"/>
          <p:nvPr>
            <p:ph idx="10" type="dt"/>
          </p:nvPr>
        </p:nvSpPr>
        <p:spPr>
          <a:xfrm>
            <a:off x="812800" y="8475133"/>
            <a:ext cx="3793200" cy="486900"/>
          </a:xfrm>
          <a:prstGeom prst="rect">
            <a:avLst/>
          </a:prstGeom>
          <a:noFill/>
          <a:ln>
            <a:noFill/>
          </a:ln>
        </p:spPr>
        <p:txBody>
          <a:bodyPr anchorCtr="0" anchor="ctr" bIns="74475" lIns="149000" spcFirstLastPara="1" rIns="149000" wrap="square" tIns="74475">
            <a:noAutofit/>
          </a:bodyPr>
          <a:lstStyle>
            <a:lvl1pPr lvl="0" algn="l">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53" name="Google Shape;153;p24"/>
          <p:cNvSpPr txBox="1"/>
          <p:nvPr>
            <p:ph idx="11" type="ftr"/>
          </p:nvPr>
        </p:nvSpPr>
        <p:spPr>
          <a:xfrm>
            <a:off x="5554133" y="8475133"/>
            <a:ext cx="5147700" cy="486900"/>
          </a:xfrm>
          <a:prstGeom prst="rect">
            <a:avLst/>
          </a:prstGeom>
          <a:noFill/>
          <a:ln>
            <a:noFill/>
          </a:ln>
        </p:spPr>
        <p:txBody>
          <a:bodyPr anchorCtr="0" anchor="ctr" bIns="74475" lIns="149000" spcFirstLastPara="1" rIns="149000" wrap="square" tIns="74475">
            <a:noAutofit/>
          </a:bodyPr>
          <a:lstStyle>
            <a:lvl1pPr lvl="0" algn="ctr">
              <a:spcBef>
                <a:spcPts val="0"/>
              </a:spcBef>
              <a:spcAft>
                <a:spcPts val="0"/>
              </a:spcAft>
              <a:buSzPts val="2300"/>
              <a:buNone/>
              <a:defRPr/>
            </a:lvl1pPr>
            <a:lvl2pPr lvl="1" algn="l">
              <a:spcBef>
                <a:spcPts val="0"/>
              </a:spcBef>
              <a:spcAft>
                <a:spcPts val="0"/>
              </a:spcAft>
              <a:buSzPts val="2300"/>
              <a:buNone/>
              <a:defRPr/>
            </a:lvl2pPr>
            <a:lvl3pPr lvl="2" algn="l">
              <a:spcBef>
                <a:spcPts val="0"/>
              </a:spcBef>
              <a:spcAft>
                <a:spcPts val="0"/>
              </a:spcAft>
              <a:buSzPts val="2300"/>
              <a:buNone/>
              <a:defRPr/>
            </a:lvl3pPr>
            <a:lvl4pPr lvl="3" algn="l">
              <a:spcBef>
                <a:spcPts val="0"/>
              </a:spcBef>
              <a:spcAft>
                <a:spcPts val="0"/>
              </a:spcAft>
              <a:buSzPts val="2300"/>
              <a:buNone/>
              <a:defRPr/>
            </a:lvl4pPr>
            <a:lvl5pPr lvl="4" algn="l">
              <a:spcBef>
                <a:spcPts val="0"/>
              </a:spcBef>
              <a:spcAft>
                <a:spcPts val="0"/>
              </a:spcAft>
              <a:buSzPts val="2300"/>
              <a:buNone/>
              <a:defRPr/>
            </a:lvl5pPr>
            <a:lvl6pPr lvl="5" algn="l">
              <a:spcBef>
                <a:spcPts val="0"/>
              </a:spcBef>
              <a:spcAft>
                <a:spcPts val="0"/>
              </a:spcAft>
              <a:buSzPts val="2300"/>
              <a:buNone/>
              <a:defRPr/>
            </a:lvl6pPr>
            <a:lvl7pPr lvl="6" algn="l">
              <a:spcBef>
                <a:spcPts val="0"/>
              </a:spcBef>
              <a:spcAft>
                <a:spcPts val="0"/>
              </a:spcAft>
              <a:buSzPts val="2300"/>
              <a:buNone/>
              <a:defRPr/>
            </a:lvl7pPr>
            <a:lvl8pPr lvl="7" algn="l">
              <a:spcBef>
                <a:spcPts val="0"/>
              </a:spcBef>
              <a:spcAft>
                <a:spcPts val="0"/>
              </a:spcAft>
              <a:buSzPts val="2300"/>
              <a:buNone/>
              <a:defRPr/>
            </a:lvl8pPr>
            <a:lvl9pPr lvl="8" algn="l">
              <a:spcBef>
                <a:spcPts val="0"/>
              </a:spcBef>
              <a:spcAft>
                <a:spcPts val="0"/>
              </a:spcAft>
              <a:buSzPts val="2300"/>
              <a:buNone/>
              <a:defRPr/>
            </a:lvl9pPr>
          </a:lstStyle>
          <a:p/>
        </p:txBody>
      </p:sp>
      <p:sp>
        <p:nvSpPr>
          <p:cNvPr id="154" name="Google Shape;154;p24"/>
          <p:cNvSpPr txBox="1"/>
          <p:nvPr>
            <p:ph idx="12" type="sldNum"/>
          </p:nvPr>
        </p:nvSpPr>
        <p:spPr>
          <a:xfrm>
            <a:off x="11650133" y="8475133"/>
            <a:ext cx="3793200" cy="486900"/>
          </a:xfrm>
          <a:prstGeom prst="rect">
            <a:avLst/>
          </a:prstGeom>
          <a:noFill/>
          <a:ln>
            <a:noFill/>
          </a:ln>
        </p:spPr>
        <p:txBody>
          <a:bodyPr anchorCtr="0" anchor="ctr" bIns="74475" lIns="149000" spcFirstLastPara="1" rIns="149000" wrap="square" tIns="74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0" name="Shape 80"/>
        <p:cNvGrpSpPr/>
        <p:nvPr/>
      </p:nvGrpSpPr>
      <p:grpSpPr>
        <a:xfrm>
          <a:off x="0" y="0"/>
          <a:ext cx="0" cy="0"/>
          <a:chOff x="0" y="0"/>
          <a:chExt cx="0" cy="0"/>
        </a:xfrm>
      </p:grpSpPr>
      <p:sp>
        <p:nvSpPr>
          <p:cNvPr id="81" name="Google Shape;81;p13"/>
          <p:cNvSpPr txBox="1"/>
          <p:nvPr>
            <p:ph type="title"/>
          </p:nvPr>
        </p:nvSpPr>
        <p:spPr>
          <a:xfrm>
            <a:off x="812800" y="366184"/>
            <a:ext cx="14630400" cy="1524000"/>
          </a:xfrm>
          <a:prstGeom prst="rect">
            <a:avLst/>
          </a:prstGeom>
          <a:noFill/>
          <a:ln>
            <a:noFill/>
          </a:ln>
        </p:spPr>
        <p:txBody>
          <a:bodyPr anchorCtr="0" anchor="ctr" bIns="74475" lIns="149000" spcFirstLastPara="1" rIns="149000" wrap="square" tIns="74475">
            <a:noAutofit/>
          </a:bodyPr>
          <a:lstStyle>
            <a:lvl1pPr lvl="0" marR="0" algn="ctr">
              <a:spcBef>
                <a:spcPts val="0"/>
              </a:spcBef>
              <a:spcAft>
                <a:spcPts val="0"/>
              </a:spcAft>
              <a:buClr>
                <a:schemeClr val="lt1"/>
              </a:buClr>
              <a:buSzPts val="7200"/>
              <a:buFont typeface="Calibri"/>
              <a:buNone/>
              <a:defRPr b="0" i="0" sz="7200" u="none" cap="none" strike="noStrike">
                <a:solidFill>
                  <a:schemeClr val="lt1"/>
                </a:solidFill>
                <a:latin typeface="Calibri"/>
                <a:ea typeface="Calibri"/>
                <a:cs typeface="Calibri"/>
                <a:sym typeface="Calibri"/>
              </a:defRPr>
            </a:lvl1pPr>
            <a:lvl2pPr lvl="1">
              <a:spcBef>
                <a:spcPts val="0"/>
              </a:spcBef>
              <a:spcAft>
                <a:spcPts val="0"/>
              </a:spcAft>
              <a:buSzPts val="2300"/>
              <a:buNone/>
              <a:defRPr sz="2900"/>
            </a:lvl2pPr>
            <a:lvl3pPr lvl="2">
              <a:spcBef>
                <a:spcPts val="0"/>
              </a:spcBef>
              <a:spcAft>
                <a:spcPts val="0"/>
              </a:spcAft>
              <a:buSzPts val="2300"/>
              <a:buNone/>
              <a:defRPr sz="2900"/>
            </a:lvl3pPr>
            <a:lvl4pPr lvl="3">
              <a:spcBef>
                <a:spcPts val="0"/>
              </a:spcBef>
              <a:spcAft>
                <a:spcPts val="0"/>
              </a:spcAft>
              <a:buSzPts val="2300"/>
              <a:buNone/>
              <a:defRPr sz="2900"/>
            </a:lvl4pPr>
            <a:lvl5pPr lvl="4">
              <a:spcBef>
                <a:spcPts val="0"/>
              </a:spcBef>
              <a:spcAft>
                <a:spcPts val="0"/>
              </a:spcAft>
              <a:buSzPts val="2300"/>
              <a:buNone/>
              <a:defRPr sz="2900"/>
            </a:lvl5pPr>
            <a:lvl6pPr lvl="5">
              <a:spcBef>
                <a:spcPts val="0"/>
              </a:spcBef>
              <a:spcAft>
                <a:spcPts val="0"/>
              </a:spcAft>
              <a:buSzPts val="2300"/>
              <a:buNone/>
              <a:defRPr sz="2900"/>
            </a:lvl6pPr>
            <a:lvl7pPr lvl="6">
              <a:spcBef>
                <a:spcPts val="0"/>
              </a:spcBef>
              <a:spcAft>
                <a:spcPts val="0"/>
              </a:spcAft>
              <a:buSzPts val="2300"/>
              <a:buNone/>
              <a:defRPr sz="2900"/>
            </a:lvl7pPr>
            <a:lvl8pPr lvl="7">
              <a:spcBef>
                <a:spcPts val="0"/>
              </a:spcBef>
              <a:spcAft>
                <a:spcPts val="0"/>
              </a:spcAft>
              <a:buSzPts val="2300"/>
              <a:buNone/>
              <a:defRPr sz="2900"/>
            </a:lvl8pPr>
            <a:lvl9pPr lvl="8">
              <a:spcBef>
                <a:spcPts val="0"/>
              </a:spcBef>
              <a:spcAft>
                <a:spcPts val="0"/>
              </a:spcAft>
              <a:buSzPts val="2300"/>
              <a:buNone/>
              <a:defRPr sz="2900"/>
            </a:lvl9pPr>
          </a:lstStyle>
          <a:p/>
        </p:txBody>
      </p:sp>
      <p:sp>
        <p:nvSpPr>
          <p:cNvPr id="82" name="Google Shape;82;p13"/>
          <p:cNvSpPr txBox="1"/>
          <p:nvPr>
            <p:ph idx="1" type="body"/>
          </p:nvPr>
        </p:nvSpPr>
        <p:spPr>
          <a:xfrm>
            <a:off x="812800" y="2133600"/>
            <a:ext cx="14630400" cy="6034800"/>
          </a:xfrm>
          <a:prstGeom prst="rect">
            <a:avLst/>
          </a:prstGeom>
          <a:noFill/>
          <a:ln>
            <a:noFill/>
          </a:ln>
        </p:spPr>
        <p:txBody>
          <a:bodyPr anchorCtr="0" anchor="t" bIns="74475" lIns="149000" spcFirstLastPara="1" rIns="149000" wrap="square" tIns="74475">
            <a:noAutofit/>
          </a:bodyPr>
          <a:lstStyle>
            <a:lvl1pPr indent="-558800" lvl="0" marL="457200" marR="0" algn="l">
              <a:spcBef>
                <a:spcPts val="1000"/>
              </a:spcBef>
              <a:spcAft>
                <a:spcPts val="0"/>
              </a:spcAft>
              <a:buClr>
                <a:schemeClr val="lt1"/>
              </a:buClr>
              <a:buSzPts val="5200"/>
              <a:buFont typeface="Arial"/>
              <a:buChar char="•"/>
              <a:defRPr b="0" i="0" sz="5200" u="none" cap="none" strike="noStrike">
                <a:solidFill>
                  <a:schemeClr val="lt1"/>
                </a:solidFill>
                <a:latin typeface="Calibri"/>
                <a:ea typeface="Calibri"/>
                <a:cs typeface="Calibri"/>
                <a:sym typeface="Calibri"/>
              </a:defRPr>
            </a:lvl1pPr>
            <a:lvl2pPr indent="-520700" lvl="1" marL="914400" marR="0" algn="l">
              <a:spcBef>
                <a:spcPts val="900"/>
              </a:spcBef>
              <a:spcAft>
                <a:spcPts val="0"/>
              </a:spcAft>
              <a:buClr>
                <a:schemeClr val="lt1"/>
              </a:buClr>
              <a:buSzPts val="4600"/>
              <a:buFont typeface="Arial"/>
              <a:buChar char="–"/>
              <a:defRPr b="0" i="0" sz="4600" u="none" cap="none" strike="noStrike">
                <a:solidFill>
                  <a:schemeClr val="lt1"/>
                </a:solidFill>
                <a:latin typeface="Calibri"/>
                <a:ea typeface="Calibri"/>
                <a:cs typeface="Calibri"/>
                <a:sym typeface="Calibri"/>
              </a:defRPr>
            </a:lvl2pPr>
            <a:lvl3pPr indent="-476250" lvl="2" marL="1371600" marR="0" algn="l">
              <a:spcBef>
                <a:spcPts val="800"/>
              </a:spcBef>
              <a:spcAft>
                <a:spcPts val="0"/>
              </a:spcAft>
              <a:buClr>
                <a:schemeClr val="lt1"/>
              </a:buClr>
              <a:buSzPts val="3900"/>
              <a:buFont typeface="Arial"/>
              <a:buChar char="•"/>
              <a:defRPr b="0" i="0" sz="3900" u="none" cap="none" strike="noStrike">
                <a:solidFill>
                  <a:schemeClr val="lt1"/>
                </a:solidFill>
                <a:latin typeface="Calibri"/>
                <a:ea typeface="Calibri"/>
                <a:cs typeface="Calibri"/>
                <a:sym typeface="Calibri"/>
              </a:defRPr>
            </a:lvl3pPr>
            <a:lvl4pPr indent="-438150" lvl="3" marL="1828800" marR="0" algn="l">
              <a:spcBef>
                <a:spcPts val="700"/>
              </a:spcBef>
              <a:spcAft>
                <a:spcPts val="0"/>
              </a:spcAft>
              <a:buClr>
                <a:schemeClr val="lt1"/>
              </a:buClr>
              <a:buSzPts val="3300"/>
              <a:buFont typeface="Arial"/>
              <a:buChar char="–"/>
              <a:defRPr b="0" i="0" sz="3300" u="none" cap="none" strike="noStrike">
                <a:solidFill>
                  <a:schemeClr val="lt1"/>
                </a:solidFill>
                <a:latin typeface="Calibri"/>
                <a:ea typeface="Calibri"/>
                <a:cs typeface="Calibri"/>
                <a:sym typeface="Calibri"/>
              </a:defRPr>
            </a:lvl4pPr>
            <a:lvl5pPr indent="-438150" lvl="4" marL="2286000" marR="0" algn="l">
              <a:spcBef>
                <a:spcPts val="700"/>
              </a:spcBef>
              <a:spcAft>
                <a:spcPts val="0"/>
              </a:spcAft>
              <a:buClr>
                <a:schemeClr val="lt1"/>
              </a:buClr>
              <a:buSzPts val="3300"/>
              <a:buFont typeface="Arial"/>
              <a:buChar char="»"/>
              <a:defRPr b="0" i="0" sz="3300" u="none" cap="none" strike="noStrike">
                <a:solidFill>
                  <a:schemeClr val="lt1"/>
                </a:solidFill>
                <a:latin typeface="Calibri"/>
                <a:ea typeface="Calibri"/>
                <a:cs typeface="Calibri"/>
                <a:sym typeface="Calibri"/>
              </a:defRPr>
            </a:lvl5pPr>
            <a:lvl6pPr indent="-438150" lvl="5" marL="2743200" marR="0" algn="l">
              <a:spcBef>
                <a:spcPts val="700"/>
              </a:spcBef>
              <a:spcAft>
                <a:spcPts val="0"/>
              </a:spcAft>
              <a:buClr>
                <a:schemeClr val="lt1"/>
              </a:buClr>
              <a:buSzPts val="3300"/>
              <a:buFont typeface="Arial"/>
              <a:buChar char="•"/>
              <a:defRPr b="0" i="0" sz="3300" u="none" cap="none" strike="noStrike">
                <a:solidFill>
                  <a:schemeClr val="lt1"/>
                </a:solidFill>
                <a:latin typeface="Calibri"/>
                <a:ea typeface="Calibri"/>
                <a:cs typeface="Calibri"/>
                <a:sym typeface="Calibri"/>
              </a:defRPr>
            </a:lvl6pPr>
            <a:lvl7pPr indent="-438150" lvl="6" marL="3200400" marR="0" algn="l">
              <a:spcBef>
                <a:spcPts val="700"/>
              </a:spcBef>
              <a:spcAft>
                <a:spcPts val="0"/>
              </a:spcAft>
              <a:buClr>
                <a:schemeClr val="lt1"/>
              </a:buClr>
              <a:buSzPts val="3300"/>
              <a:buFont typeface="Arial"/>
              <a:buChar char="•"/>
              <a:defRPr b="0" i="0" sz="3300" u="none" cap="none" strike="noStrike">
                <a:solidFill>
                  <a:schemeClr val="lt1"/>
                </a:solidFill>
                <a:latin typeface="Calibri"/>
                <a:ea typeface="Calibri"/>
                <a:cs typeface="Calibri"/>
                <a:sym typeface="Calibri"/>
              </a:defRPr>
            </a:lvl7pPr>
            <a:lvl8pPr indent="-438150" lvl="7" marL="3657600" marR="0" algn="l">
              <a:spcBef>
                <a:spcPts val="700"/>
              </a:spcBef>
              <a:spcAft>
                <a:spcPts val="0"/>
              </a:spcAft>
              <a:buClr>
                <a:schemeClr val="lt1"/>
              </a:buClr>
              <a:buSzPts val="3300"/>
              <a:buFont typeface="Arial"/>
              <a:buChar char="•"/>
              <a:defRPr b="0" i="0" sz="3300" u="none" cap="none" strike="noStrike">
                <a:solidFill>
                  <a:schemeClr val="lt1"/>
                </a:solidFill>
                <a:latin typeface="Calibri"/>
                <a:ea typeface="Calibri"/>
                <a:cs typeface="Calibri"/>
                <a:sym typeface="Calibri"/>
              </a:defRPr>
            </a:lvl8pPr>
            <a:lvl9pPr indent="-438150" lvl="8" marL="4114800" marR="0" algn="l">
              <a:spcBef>
                <a:spcPts val="700"/>
              </a:spcBef>
              <a:spcAft>
                <a:spcPts val="0"/>
              </a:spcAft>
              <a:buClr>
                <a:schemeClr val="lt1"/>
              </a:buClr>
              <a:buSzPts val="3300"/>
              <a:buFont typeface="Arial"/>
              <a:buChar char="•"/>
              <a:defRPr b="0" i="0" sz="3300" u="none" cap="none" strike="noStrike">
                <a:solidFill>
                  <a:schemeClr val="lt1"/>
                </a:solidFill>
                <a:latin typeface="Calibri"/>
                <a:ea typeface="Calibri"/>
                <a:cs typeface="Calibri"/>
                <a:sym typeface="Calibri"/>
              </a:defRPr>
            </a:lvl9pPr>
          </a:lstStyle>
          <a:p/>
        </p:txBody>
      </p:sp>
      <p:sp>
        <p:nvSpPr>
          <p:cNvPr id="83" name="Google Shape;83;p13"/>
          <p:cNvSpPr txBox="1"/>
          <p:nvPr>
            <p:ph idx="10" type="dt"/>
          </p:nvPr>
        </p:nvSpPr>
        <p:spPr>
          <a:xfrm>
            <a:off x="812800" y="8475133"/>
            <a:ext cx="3793200" cy="486900"/>
          </a:xfrm>
          <a:prstGeom prst="rect">
            <a:avLst/>
          </a:prstGeom>
          <a:noFill/>
          <a:ln>
            <a:noFill/>
          </a:ln>
        </p:spPr>
        <p:txBody>
          <a:bodyPr anchorCtr="0" anchor="ctr" bIns="74475" lIns="149000" spcFirstLastPara="1" rIns="149000" wrap="square" tIns="74475">
            <a:noAutofit/>
          </a:bodyPr>
          <a:lstStyle>
            <a:lvl1pPr lvl="0" marR="0" algn="l">
              <a:spcBef>
                <a:spcPts val="0"/>
              </a:spcBef>
              <a:spcAft>
                <a:spcPts val="0"/>
              </a:spcAft>
              <a:buSzPts val="2300"/>
              <a:buNone/>
              <a:defRPr b="0" i="0" sz="2000" u="none" cap="none" strike="noStrike">
                <a:solidFill>
                  <a:schemeClr val="lt1"/>
                </a:solidFill>
                <a:latin typeface="Calibri"/>
                <a:ea typeface="Calibri"/>
                <a:cs typeface="Calibri"/>
                <a:sym typeface="Calibri"/>
              </a:defRPr>
            </a:lvl1pPr>
            <a:lvl2pPr lvl="1"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2pPr>
            <a:lvl3pPr lvl="2"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3pPr>
            <a:lvl4pPr lvl="3"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4pPr>
            <a:lvl5pPr lvl="4"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5pPr>
            <a:lvl6pPr lvl="5"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6pPr>
            <a:lvl7pPr lvl="6"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7pPr>
            <a:lvl8pPr lvl="7"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8pPr>
            <a:lvl9pPr lvl="8"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9pPr>
          </a:lstStyle>
          <a:p/>
        </p:txBody>
      </p:sp>
      <p:sp>
        <p:nvSpPr>
          <p:cNvPr id="84" name="Google Shape;84;p13"/>
          <p:cNvSpPr txBox="1"/>
          <p:nvPr>
            <p:ph idx="11" type="ftr"/>
          </p:nvPr>
        </p:nvSpPr>
        <p:spPr>
          <a:xfrm>
            <a:off x="5554133" y="8475133"/>
            <a:ext cx="5147700" cy="486900"/>
          </a:xfrm>
          <a:prstGeom prst="rect">
            <a:avLst/>
          </a:prstGeom>
          <a:noFill/>
          <a:ln>
            <a:noFill/>
          </a:ln>
        </p:spPr>
        <p:txBody>
          <a:bodyPr anchorCtr="0" anchor="ctr" bIns="74475" lIns="149000" spcFirstLastPara="1" rIns="149000" wrap="square" tIns="74475">
            <a:noAutofit/>
          </a:bodyPr>
          <a:lstStyle>
            <a:lvl1pPr lvl="0" marR="0" algn="ctr">
              <a:spcBef>
                <a:spcPts val="0"/>
              </a:spcBef>
              <a:spcAft>
                <a:spcPts val="0"/>
              </a:spcAft>
              <a:buSzPts val="2300"/>
              <a:buNone/>
              <a:defRPr b="0" i="0" sz="2000" u="none" cap="none" strike="noStrike">
                <a:solidFill>
                  <a:schemeClr val="lt1"/>
                </a:solidFill>
                <a:latin typeface="Calibri"/>
                <a:ea typeface="Calibri"/>
                <a:cs typeface="Calibri"/>
                <a:sym typeface="Calibri"/>
              </a:defRPr>
            </a:lvl1pPr>
            <a:lvl2pPr lvl="1"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2pPr>
            <a:lvl3pPr lvl="2"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3pPr>
            <a:lvl4pPr lvl="3"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4pPr>
            <a:lvl5pPr lvl="4"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5pPr>
            <a:lvl6pPr lvl="5"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6pPr>
            <a:lvl7pPr lvl="6"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7pPr>
            <a:lvl8pPr lvl="7"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8pPr>
            <a:lvl9pPr lvl="8" marR="0" algn="l">
              <a:spcBef>
                <a:spcPts val="0"/>
              </a:spcBef>
              <a:spcAft>
                <a:spcPts val="0"/>
              </a:spcAft>
              <a:buSzPts val="2300"/>
              <a:buNone/>
              <a:defRPr b="0" i="0" sz="2900" u="none" cap="none" strike="noStrike">
                <a:solidFill>
                  <a:schemeClr val="lt1"/>
                </a:solidFill>
                <a:latin typeface="Calibri"/>
                <a:ea typeface="Calibri"/>
                <a:cs typeface="Calibri"/>
                <a:sym typeface="Calibri"/>
              </a:defRPr>
            </a:lvl9pPr>
          </a:lstStyle>
          <a:p/>
        </p:txBody>
      </p:sp>
      <p:sp>
        <p:nvSpPr>
          <p:cNvPr id="85" name="Google Shape;85;p13"/>
          <p:cNvSpPr txBox="1"/>
          <p:nvPr>
            <p:ph idx="12" type="sldNum"/>
          </p:nvPr>
        </p:nvSpPr>
        <p:spPr>
          <a:xfrm>
            <a:off x="11650133" y="8475133"/>
            <a:ext cx="3793200" cy="486900"/>
          </a:xfrm>
          <a:prstGeom prst="rect">
            <a:avLst/>
          </a:prstGeom>
          <a:noFill/>
          <a:ln>
            <a:noFill/>
          </a:ln>
        </p:spPr>
        <p:txBody>
          <a:bodyPr anchorCtr="0" anchor="ctr" bIns="74475" lIns="149000" spcFirstLastPara="1" rIns="149000" wrap="square" tIns="74475">
            <a:noAutofit/>
          </a:bodyPr>
          <a:lstStyle>
            <a:lvl1pPr indent="0" lvl="0" marL="0" marR="0" algn="r">
              <a:spcBef>
                <a:spcPts val="0"/>
              </a:spcBef>
              <a:buNone/>
              <a:defRPr b="0" i="0" sz="2000" u="none" cap="none" strike="noStrike">
                <a:solidFill>
                  <a:schemeClr val="lt1"/>
                </a:solidFill>
                <a:latin typeface="Calibri"/>
                <a:ea typeface="Calibri"/>
                <a:cs typeface="Calibri"/>
                <a:sym typeface="Calibri"/>
              </a:defRPr>
            </a:lvl1pPr>
            <a:lvl2pPr indent="0" lvl="1" marL="0" marR="0" algn="r">
              <a:spcBef>
                <a:spcPts val="0"/>
              </a:spcBef>
              <a:buNone/>
              <a:defRPr b="0" i="0" sz="2000" u="none" cap="none" strike="noStrike">
                <a:solidFill>
                  <a:schemeClr val="lt1"/>
                </a:solidFill>
                <a:latin typeface="Calibri"/>
                <a:ea typeface="Calibri"/>
                <a:cs typeface="Calibri"/>
                <a:sym typeface="Calibri"/>
              </a:defRPr>
            </a:lvl2pPr>
            <a:lvl3pPr indent="0" lvl="2" marL="0" marR="0" algn="r">
              <a:spcBef>
                <a:spcPts val="0"/>
              </a:spcBef>
              <a:buNone/>
              <a:defRPr b="0" i="0" sz="2000" u="none" cap="none" strike="noStrike">
                <a:solidFill>
                  <a:schemeClr val="lt1"/>
                </a:solidFill>
                <a:latin typeface="Calibri"/>
                <a:ea typeface="Calibri"/>
                <a:cs typeface="Calibri"/>
                <a:sym typeface="Calibri"/>
              </a:defRPr>
            </a:lvl3pPr>
            <a:lvl4pPr indent="0" lvl="3" marL="0" marR="0" algn="r">
              <a:spcBef>
                <a:spcPts val="0"/>
              </a:spcBef>
              <a:buNone/>
              <a:defRPr b="0" i="0" sz="2000" u="none" cap="none" strike="noStrike">
                <a:solidFill>
                  <a:schemeClr val="lt1"/>
                </a:solidFill>
                <a:latin typeface="Calibri"/>
                <a:ea typeface="Calibri"/>
                <a:cs typeface="Calibri"/>
                <a:sym typeface="Calibri"/>
              </a:defRPr>
            </a:lvl4pPr>
            <a:lvl5pPr indent="0" lvl="4" marL="0" marR="0" algn="r">
              <a:spcBef>
                <a:spcPts val="0"/>
              </a:spcBef>
              <a:buNone/>
              <a:defRPr b="0" i="0" sz="2000" u="none" cap="none" strike="noStrike">
                <a:solidFill>
                  <a:schemeClr val="lt1"/>
                </a:solidFill>
                <a:latin typeface="Calibri"/>
                <a:ea typeface="Calibri"/>
                <a:cs typeface="Calibri"/>
                <a:sym typeface="Calibri"/>
              </a:defRPr>
            </a:lvl5pPr>
            <a:lvl6pPr indent="0" lvl="5" marL="0" marR="0" algn="r">
              <a:spcBef>
                <a:spcPts val="0"/>
              </a:spcBef>
              <a:buNone/>
              <a:defRPr b="0" i="0" sz="2000" u="none" cap="none" strike="noStrike">
                <a:solidFill>
                  <a:schemeClr val="lt1"/>
                </a:solidFill>
                <a:latin typeface="Calibri"/>
                <a:ea typeface="Calibri"/>
                <a:cs typeface="Calibri"/>
                <a:sym typeface="Calibri"/>
              </a:defRPr>
            </a:lvl6pPr>
            <a:lvl7pPr indent="0" lvl="6" marL="0" marR="0" algn="r">
              <a:spcBef>
                <a:spcPts val="0"/>
              </a:spcBef>
              <a:buNone/>
              <a:defRPr b="0" i="0" sz="2000" u="none" cap="none" strike="noStrike">
                <a:solidFill>
                  <a:schemeClr val="lt1"/>
                </a:solidFill>
                <a:latin typeface="Calibri"/>
                <a:ea typeface="Calibri"/>
                <a:cs typeface="Calibri"/>
                <a:sym typeface="Calibri"/>
              </a:defRPr>
            </a:lvl7pPr>
            <a:lvl8pPr indent="0" lvl="7" marL="0" marR="0" algn="r">
              <a:spcBef>
                <a:spcPts val="0"/>
              </a:spcBef>
              <a:buNone/>
              <a:defRPr b="0" i="0" sz="2000" u="none" cap="none" strike="noStrike">
                <a:solidFill>
                  <a:schemeClr val="lt1"/>
                </a:solidFill>
                <a:latin typeface="Calibri"/>
                <a:ea typeface="Calibri"/>
                <a:cs typeface="Calibri"/>
                <a:sym typeface="Calibri"/>
              </a:defRPr>
            </a:lvl8pPr>
            <a:lvl9pPr indent="0" lvl="8" marL="0" marR="0" algn="r">
              <a:spcBef>
                <a:spcPts val="0"/>
              </a:spcBef>
              <a:buNone/>
              <a:defRPr b="0" i="0" sz="20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hyperlink" Target="http://www.youtube.com/watch?v=pf1GvrUqeIA" TargetMode="External"/><Relationship Id="rId4" Type="http://schemas.openxmlformats.org/officeDocument/2006/relationships/image" Target="../media/image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hyperlink" Target="http://drive.google.com/file/d/1DyRYRC1iZIpwrjEQjN4SA426lICLUsHX/view" TargetMode="Externa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pic>
        <p:nvPicPr>
          <p:cNvPr id="159" name="Google Shape;159;p25"/>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6"/>
          <p:cNvSpPr txBox="1"/>
          <p:nvPr>
            <p:ph type="title"/>
          </p:nvPr>
        </p:nvSpPr>
        <p:spPr>
          <a:xfrm>
            <a:off x="812800" y="366184"/>
            <a:ext cx="14630400" cy="1524000"/>
          </a:xfrm>
          <a:prstGeom prst="rect">
            <a:avLst/>
          </a:prstGeom>
          <a:noFill/>
          <a:ln>
            <a:noFill/>
          </a:ln>
        </p:spPr>
        <p:txBody>
          <a:bodyPr anchorCtr="0" anchor="ctr" bIns="74475" lIns="149000" spcFirstLastPara="1" rIns="149000" wrap="square" tIns="74475">
            <a:noAutofit/>
          </a:bodyPr>
          <a:lstStyle/>
          <a:p>
            <a:pPr indent="0" lvl="0" marL="0" rtl="0" algn="ctr">
              <a:spcBef>
                <a:spcPts val="0"/>
              </a:spcBef>
              <a:spcAft>
                <a:spcPts val="0"/>
              </a:spcAft>
              <a:buClr>
                <a:schemeClr val="lt1"/>
              </a:buClr>
              <a:buSzPts val="7200"/>
              <a:buFont typeface="Calibri"/>
              <a:buNone/>
            </a:pPr>
            <a:r>
              <a:rPr lang="en-US">
                <a:latin typeface="Arial Black"/>
                <a:ea typeface="Arial Black"/>
                <a:cs typeface="Arial Black"/>
                <a:sym typeface="Arial Black"/>
              </a:rPr>
              <a:t>Syllabus Link</a:t>
            </a:r>
            <a:endParaRPr>
              <a:latin typeface="Arial Black"/>
              <a:ea typeface="Arial Black"/>
              <a:cs typeface="Arial Black"/>
              <a:sym typeface="Arial Black"/>
            </a:endParaRPr>
          </a:p>
        </p:txBody>
      </p:sp>
      <p:sp>
        <p:nvSpPr>
          <p:cNvPr id="165" name="Google Shape;165;p26"/>
          <p:cNvSpPr txBox="1"/>
          <p:nvPr>
            <p:ph idx="1" type="body"/>
          </p:nvPr>
        </p:nvSpPr>
        <p:spPr>
          <a:xfrm>
            <a:off x="812800" y="2133600"/>
            <a:ext cx="14630400" cy="6034800"/>
          </a:xfrm>
          <a:prstGeom prst="rect">
            <a:avLst/>
          </a:prstGeom>
          <a:noFill/>
          <a:ln>
            <a:noFill/>
          </a:ln>
        </p:spPr>
        <p:txBody>
          <a:bodyPr anchorCtr="0" anchor="t" bIns="74475" lIns="149000" spcFirstLastPara="1" rIns="149000" wrap="square" tIns="74475">
            <a:noAutofit/>
          </a:bodyPr>
          <a:lstStyle/>
          <a:p>
            <a:pPr indent="0" lvl="0" marL="0" rtl="0" algn="l">
              <a:spcBef>
                <a:spcPts val="0"/>
              </a:spcBef>
              <a:spcAft>
                <a:spcPts val="0"/>
              </a:spcAft>
              <a:buClr>
                <a:schemeClr val="lt1"/>
              </a:buClr>
              <a:buSzPts val="5200"/>
              <a:buNone/>
            </a:pPr>
            <a:r>
              <a:rPr lang="en-US"/>
              <a:t>Causes and consequences of increasing demand for the abiotic resources of oceans, including minerals, oil and gas</a:t>
            </a:r>
            <a:endParaRPr/>
          </a:p>
          <a:p>
            <a:pPr indent="-228600" lvl="0" marL="558800" rtl="0" algn="l">
              <a:spcBef>
                <a:spcPts val="1000"/>
              </a:spcBef>
              <a:spcAft>
                <a:spcPts val="0"/>
              </a:spcAft>
              <a:buClr>
                <a:schemeClr val="lt1"/>
              </a:buClr>
              <a:buSzPts val="52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7"/>
          <p:cNvSpPr txBox="1"/>
          <p:nvPr>
            <p:ph type="title"/>
          </p:nvPr>
        </p:nvSpPr>
        <p:spPr>
          <a:xfrm>
            <a:off x="812800" y="366184"/>
            <a:ext cx="14630400" cy="1524000"/>
          </a:xfrm>
          <a:prstGeom prst="rect">
            <a:avLst/>
          </a:prstGeom>
          <a:noFill/>
          <a:ln>
            <a:noFill/>
          </a:ln>
        </p:spPr>
        <p:txBody>
          <a:bodyPr anchorCtr="0" anchor="ctr" bIns="74475" lIns="149000" spcFirstLastPara="1" rIns="149000" wrap="square" tIns="74475">
            <a:noAutofit/>
          </a:bodyPr>
          <a:lstStyle/>
          <a:p>
            <a:pPr indent="0" lvl="0" marL="0" rtl="0" algn="ctr">
              <a:spcBef>
                <a:spcPts val="0"/>
              </a:spcBef>
              <a:spcAft>
                <a:spcPts val="0"/>
              </a:spcAft>
              <a:buClr>
                <a:schemeClr val="lt1"/>
              </a:buClr>
              <a:buSzPts val="7200"/>
              <a:buFont typeface="Calibri"/>
              <a:buNone/>
            </a:pPr>
            <a:r>
              <a:rPr lang="en-US">
                <a:latin typeface="Arial Black"/>
                <a:ea typeface="Arial Black"/>
                <a:cs typeface="Arial Black"/>
                <a:sym typeface="Arial Black"/>
              </a:rPr>
              <a:t>Activities</a:t>
            </a:r>
            <a:endParaRPr>
              <a:latin typeface="Arial Black"/>
              <a:ea typeface="Arial Black"/>
              <a:cs typeface="Arial Black"/>
              <a:sym typeface="Arial Black"/>
            </a:endParaRPr>
          </a:p>
        </p:txBody>
      </p:sp>
      <p:sp>
        <p:nvSpPr>
          <p:cNvPr id="171" name="Google Shape;171;p27"/>
          <p:cNvSpPr txBox="1"/>
          <p:nvPr>
            <p:ph idx="1" type="body"/>
          </p:nvPr>
        </p:nvSpPr>
        <p:spPr>
          <a:xfrm>
            <a:off x="241300" y="1771650"/>
            <a:ext cx="7702500" cy="6034800"/>
          </a:xfrm>
          <a:prstGeom prst="rect">
            <a:avLst/>
          </a:prstGeom>
          <a:noFill/>
          <a:ln>
            <a:noFill/>
          </a:ln>
        </p:spPr>
        <p:txBody>
          <a:bodyPr anchorCtr="0" anchor="t" bIns="74475" lIns="149000" spcFirstLastPara="1" rIns="149000" wrap="square" tIns="74475">
            <a:noAutofit/>
          </a:bodyPr>
          <a:lstStyle/>
          <a:p>
            <a:pPr indent="0" lvl="0" marL="0" rtl="0" algn="l">
              <a:spcBef>
                <a:spcPts val="1000"/>
              </a:spcBef>
              <a:spcAft>
                <a:spcPts val="0"/>
              </a:spcAft>
              <a:buClr>
                <a:schemeClr val="lt1"/>
              </a:buClr>
              <a:buSzPts val="5200"/>
              <a:buNone/>
            </a:pPr>
            <a:r>
              <a:t/>
            </a:r>
            <a:endParaRPr/>
          </a:p>
          <a:p>
            <a:pPr indent="0" lvl="0" marL="0" rtl="0" algn="l">
              <a:spcBef>
                <a:spcPts val="1000"/>
              </a:spcBef>
              <a:spcAft>
                <a:spcPts val="0"/>
              </a:spcAft>
              <a:buClr>
                <a:schemeClr val="lt1"/>
              </a:buClr>
              <a:buSzPts val="5200"/>
              <a:buNone/>
            </a:pPr>
            <a:r>
              <a:rPr lang="en-US"/>
              <a:t>Use the resources provided to complete the activities on this work/ note sheet.</a:t>
            </a:r>
            <a:endParaRPr/>
          </a:p>
        </p:txBody>
      </p:sp>
      <p:pic>
        <p:nvPicPr>
          <p:cNvPr id="172" name="Google Shape;172;p27" title="Screenshot 2026-05-28 at 07.42.56.png"/>
          <p:cNvPicPr preferRelativeResize="0"/>
          <p:nvPr/>
        </p:nvPicPr>
        <p:blipFill>
          <a:blip r:embed="rId3">
            <a:alphaModFix/>
          </a:blip>
          <a:stretch>
            <a:fillRect/>
          </a:stretch>
        </p:blipFill>
        <p:spPr>
          <a:xfrm>
            <a:off x="8248600" y="2004473"/>
            <a:ext cx="8007400" cy="660612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8"/>
          <p:cNvSpPr txBox="1"/>
          <p:nvPr>
            <p:ph type="title"/>
          </p:nvPr>
        </p:nvSpPr>
        <p:spPr>
          <a:xfrm>
            <a:off x="316025" y="151150"/>
            <a:ext cx="13842300" cy="2031900"/>
          </a:xfrm>
          <a:prstGeom prst="rect">
            <a:avLst/>
          </a:prstGeom>
          <a:noFill/>
          <a:ln>
            <a:noFill/>
          </a:ln>
        </p:spPr>
        <p:txBody>
          <a:bodyPr anchorCtr="0" anchor="ctr" bIns="74475" lIns="149000" spcFirstLastPara="1" rIns="149000" wrap="square" tIns="74475">
            <a:noAutofit/>
          </a:bodyPr>
          <a:lstStyle/>
          <a:p>
            <a:pPr indent="0" lvl="0" marL="0" rtl="0" algn="ctr">
              <a:spcBef>
                <a:spcPts val="0"/>
              </a:spcBef>
              <a:spcAft>
                <a:spcPts val="0"/>
              </a:spcAft>
              <a:buClr>
                <a:schemeClr val="lt1"/>
              </a:buClr>
              <a:buSzPts val="7200"/>
              <a:buFont typeface="Calibri"/>
              <a:buNone/>
            </a:pPr>
            <a:r>
              <a:rPr lang="en-US">
                <a:latin typeface="Arial Black"/>
                <a:ea typeface="Arial Black"/>
                <a:cs typeface="Arial Black"/>
                <a:sym typeface="Arial Black"/>
              </a:rPr>
              <a:t>Introduction</a:t>
            </a:r>
            <a:endParaRPr>
              <a:latin typeface="Arial Black"/>
              <a:ea typeface="Arial Black"/>
              <a:cs typeface="Arial Black"/>
              <a:sym typeface="Arial Black"/>
            </a:endParaRPr>
          </a:p>
        </p:txBody>
      </p:sp>
      <p:sp>
        <p:nvSpPr>
          <p:cNvPr id="178" name="Google Shape;178;p28"/>
          <p:cNvSpPr txBox="1"/>
          <p:nvPr>
            <p:ph idx="1" type="body"/>
          </p:nvPr>
        </p:nvSpPr>
        <p:spPr>
          <a:xfrm>
            <a:off x="812800" y="1890184"/>
            <a:ext cx="14630400" cy="6802500"/>
          </a:xfrm>
          <a:prstGeom prst="rect">
            <a:avLst/>
          </a:prstGeom>
          <a:noFill/>
          <a:ln>
            <a:noFill/>
          </a:ln>
        </p:spPr>
        <p:txBody>
          <a:bodyPr anchorCtr="0" anchor="t" bIns="74475" lIns="149000" spcFirstLastPara="1" rIns="149000" wrap="square" tIns="74475">
            <a:noAutofit/>
          </a:bodyPr>
          <a:lstStyle/>
          <a:p>
            <a:pPr indent="0" lvl="0" marL="0" rtl="0" algn="l">
              <a:spcBef>
                <a:spcPts val="0"/>
              </a:spcBef>
              <a:spcAft>
                <a:spcPts val="0"/>
              </a:spcAft>
              <a:buClr>
                <a:schemeClr val="lt1"/>
              </a:buClr>
              <a:buSzPts val="5200"/>
              <a:buNone/>
            </a:pPr>
            <a:r>
              <a:rPr lang="en-US"/>
              <a:t>Together, abiotic and biotic factors make up an ecosystem. </a:t>
            </a:r>
            <a:endParaRPr/>
          </a:p>
          <a:p>
            <a:pPr indent="-558800" lvl="0" marL="558800" rtl="0" algn="l">
              <a:spcBef>
                <a:spcPts val="1000"/>
              </a:spcBef>
              <a:spcAft>
                <a:spcPts val="0"/>
              </a:spcAft>
              <a:buClr>
                <a:schemeClr val="lt1"/>
              </a:buClr>
              <a:buSzPts val="5200"/>
              <a:buChar char="•"/>
            </a:pPr>
            <a:r>
              <a:rPr b="1" lang="en-US"/>
              <a:t>Abiotic factors</a:t>
            </a:r>
            <a:r>
              <a:rPr lang="en-US"/>
              <a:t> are the non-living parts of an environment. </a:t>
            </a:r>
            <a:endParaRPr/>
          </a:p>
          <a:p>
            <a:pPr indent="-558800" lvl="0" marL="558800" rtl="0" algn="l">
              <a:spcBef>
                <a:spcPts val="1000"/>
              </a:spcBef>
              <a:spcAft>
                <a:spcPts val="0"/>
              </a:spcAft>
              <a:buClr>
                <a:schemeClr val="lt1"/>
              </a:buClr>
              <a:buSzPts val="5200"/>
              <a:buChar char="•"/>
            </a:pPr>
            <a:r>
              <a:rPr b="1" lang="en-US"/>
              <a:t>Biotic factors</a:t>
            </a:r>
            <a:r>
              <a:rPr lang="en-US"/>
              <a:t> are the living parts of an environment, such as plants, animals and </a:t>
            </a:r>
            <a:r>
              <a:rPr lang="en-US"/>
              <a:t>microorganisms</a:t>
            </a:r>
            <a:r>
              <a:rPr lang="en-US"/>
              <a:t>. </a:t>
            </a:r>
            <a:endParaRPr/>
          </a:p>
          <a:p>
            <a:pPr indent="0" lvl="0" marL="0" rtl="0" algn="l">
              <a:spcBef>
                <a:spcPts val="1000"/>
              </a:spcBef>
              <a:spcAft>
                <a:spcPts val="0"/>
              </a:spcAft>
              <a:buClr>
                <a:schemeClr val="lt1"/>
              </a:buClr>
              <a:buSzPts val="520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9"/>
          <p:cNvSpPr txBox="1"/>
          <p:nvPr>
            <p:ph type="title"/>
          </p:nvPr>
        </p:nvSpPr>
        <p:spPr>
          <a:xfrm>
            <a:off x="316025" y="0"/>
            <a:ext cx="15638700" cy="2031900"/>
          </a:xfrm>
          <a:prstGeom prst="rect">
            <a:avLst/>
          </a:prstGeom>
          <a:noFill/>
          <a:ln>
            <a:noFill/>
          </a:ln>
        </p:spPr>
        <p:txBody>
          <a:bodyPr anchorCtr="0" anchor="ctr" bIns="74475" lIns="149000" spcFirstLastPara="1" rIns="149000" wrap="square" tIns="74475">
            <a:noAutofit/>
          </a:bodyPr>
          <a:lstStyle/>
          <a:p>
            <a:pPr indent="0" lvl="0" marL="0" rtl="0" algn="ctr">
              <a:spcBef>
                <a:spcPts val="0"/>
              </a:spcBef>
              <a:spcAft>
                <a:spcPts val="0"/>
              </a:spcAft>
              <a:buClr>
                <a:schemeClr val="lt1"/>
              </a:buClr>
              <a:buSzPts val="6500"/>
              <a:buFont typeface="Calibri"/>
              <a:buNone/>
            </a:pPr>
            <a:r>
              <a:rPr lang="en-US" sz="5600">
                <a:latin typeface="Arial Black"/>
                <a:ea typeface="Arial Black"/>
                <a:cs typeface="Arial Black"/>
                <a:sym typeface="Arial Black"/>
              </a:rPr>
              <a:t>Examples of  Ocean Abiotic Resources</a:t>
            </a:r>
            <a:endParaRPr sz="6300">
              <a:latin typeface="Arial Black"/>
              <a:ea typeface="Arial Black"/>
              <a:cs typeface="Arial Black"/>
              <a:sym typeface="Arial Black"/>
            </a:endParaRPr>
          </a:p>
        </p:txBody>
      </p:sp>
      <p:pic>
        <p:nvPicPr>
          <p:cNvPr descr="https://2012expo.files.wordpress.com/2011/11/16.jpg" id="184" name="Google Shape;184;p29"/>
          <p:cNvPicPr preferRelativeResize="0"/>
          <p:nvPr>
            <p:ph idx="1" type="body"/>
          </p:nvPr>
        </p:nvPicPr>
        <p:blipFill rotWithShape="1">
          <a:blip r:embed="rId3">
            <a:alphaModFix/>
          </a:blip>
          <a:srcRect b="0" l="0" r="0" t="0"/>
          <a:stretch/>
        </p:blipFill>
        <p:spPr>
          <a:xfrm>
            <a:off x="612110" y="2402419"/>
            <a:ext cx="7556400" cy="5988900"/>
          </a:xfrm>
          <a:prstGeom prst="rect">
            <a:avLst/>
          </a:prstGeom>
          <a:noFill/>
          <a:ln>
            <a:noFill/>
          </a:ln>
        </p:spPr>
      </p:pic>
      <p:sp>
        <p:nvSpPr>
          <p:cNvPr id="185" name="Google Shape;185;p29"/>
          <p:cNvSpPr txBox="1"/>
          <p:nvPr/>
        </p:nvSpPr>
        <p:spPr>
          <a:xfrm>
            <a:off x="8168510" y="1642593"/>
            <a:ext cx="7786200" cy="7017300"/>
          </a:xfrm>
          <a:prstGeom prst="rect">
            <a:avLst/>
          </a:prstGeom>
          <a:noFill/>
          <a:ln>
            <a:noFill/>
          </a:ln>
        </p:spPr>
        <p:txBody>
          <a:bodyPr anchorCtr="0" anchor="t" bIns="74475" lIns="149000" spcFirstLastPara="1" rIns="149000" wrap="square" tIns="74475">
            <a:noAutofit/>
          </a:bodyPr>
          <a:lstStyle/>
          <a:p>
            <a:pPr indent="0" lvl="0" marL="0" marR="0" rtl="0" algn="l">
              <a:spcBef>
                <a:spcPts val="0"/>
              </a:spcBef>
              <a:spcAft>
                <a:spcPts val="0"/>
              </a:spcAft>
              <a:buNone/>
            </a:pPr>
            <a:r>
              <a:rPr b="1" i="0" lang="en-US" sz="4600" u="none" cap="none" strike="noStrike">
                <a:solidFill>
                  <a:schemeClr val="lt1"/>
                </a:solidFill>
                <a:latin typeface="Calibri"/>
                <a:ea typeface="Calibri"/>
                <a:cs typeface="Calibri"/>
                <a:sym typeface="Calibri"/>
              </a:rPr>
              <a:t>E</a:t>
            </a:r>
            <a:r>
              <a:rPr b="1" i="0" lang="en-US" sz="4300" u="none" cap="none" strike="noStrike">
                <a:solidFill>
                  <a:schemeClr val="lt1"/>
                </a:solidFill>
                <a:latin typeface="Calibri"/>
                <a:ea typeface="Calibri"/>
                <a:cs typeface="Calibri"/>
                <a:sym typeface="Calibri"/>
              </a:rPr>
              <a:t>nergy: </a:t>
            </a:r>
            <a:endParaRPr sz="2000"/>
          </a:p>
          <a:p>
            <a:pPr indent="-730250" lvl="0" marL="749300" marR="0" rtl="0" algn="l">
              <a:spcBef>
                <a:spcPts val="0"/>
              </a:spcBef>
              <a:spcAft>
                <a:spcPts val="0"/>
              </a:spcAft>
              <a:buClr>
                <a:schemeClr val="lt1"/>
              </a:buClr>
              <a:buSzPts val="4300"/>
              <a:buFont typeface="Arial"/>
              <a:buChar char="•"/>
            </a:pPr>
            <a:r>
              <a:rPr lang="en-US" sz="4300">
                <a:solidFill>
                  <a:schemeClr val="lt1"/>
                </a:solidFill>
                <a:latin typeface="Calibri"/>
                <a:ea typeface="Calibri"/>
                <a:cs typeface="Calibri"/>
                <a:sym typeface="Calibri"/>
              </a:rPr>
              <a:t>Oil and Natural Gas</a:t>
            </a:r>
            <a:endParaRPr sz="2000"/>
          </a:p>
          <a:p>
            <a:pPr indent="-730250" lvl="0" marL="749300" marR="0" rtl="0" algn="l">
              <a:spcBef>
                <a:spcPts val="0"/>
              </a:spcBef>
              <a:spcAft>
                <a:spcPts val="0"/>
              </a:spcAft>
              <a:buClr>
                <a:schemeClr val="lt1"/>
              </a:buClr>
              <a:buSzPts val="4300"/>
              <a:buFont typeface="Arial"/>
              <a:buChar char="•"/>
            </a:pPr>
            <a:r>
              <a:rPr lang="en-US" sz="4300">
                <a:solidFill>
                  <a:schemeClr val="lt1"/>
                </a:solidFill>
                <a:latin typeface="Calibri"/>
                <a:ea typeface="Calibri"/>
                <a:cs typeface="Calibri"/>
                <a:sym typeface="Calibri"/>
              </a:rPr>
              <a:t>Wave/Tidal Energy</a:t>
            </a:r>
            <a:endParaRPr sz="4300">
              <a:solidFill>
                <a:schemeClr val="lt1"/>
              </a:solidFill>
              <a:latin typeface="Calibri"/>
              <a:ea typeface="Calibri"/>
              <a:cs typeface="Calibri"/>
              <a:sym typeface="Calibri"/>
            </a:endParaRPr>
          </a:p>
          <a:p>
            <a:pPr indent="0" lvl="0" marL="0" marR="0" rtl="0" algn="l">
              <a:spcBef>
                <a:spcPts val="0"/>
              </a:spcBef>
              <a:spcAft>
                <a:spcPts val="0"/>
              </a:spcAft>
              <a:buNone/>
            </a:pPr>
            <a:r>
              <a:rPr b="1" lang="en-US" sz="4300">
                <a:solidFill>
                  <a:schemeClr val="lt1"/>
                </a:solidFill>
                <a:latin typeface="Calibri"/>
                <a:ea typeface="Calibri"/>
                <a:cs typeface="Calibri"/>
                <a:sym typeface="Calibri"/>
              </a:rPr>
              <a:t>Minerals: </a:t>
            </a:r>
            <a:r>
              <a:rPr lang="en-US" sz="4300">
                <a:solidFill>
                  <a:schemeClr val="lt1"/>
                </a:solidFill>
                <a:latin typeface="Calibri"/>
                <a:ea typeface="Calibri"/>
                <a:cs typeface="Calibri"/>
                <a:sym typeface="Calibri"/>
              </a:rPr>
              <a:t>Gold, Copper, Diamond, Magnesium</a:t>
            </a:r>
            <a:endParaRPr sz="2000"/>
          </a:p>
          <a:p>
            <a:pPr indent="0" lvl="0" marL="0" marR="0" rtl="0" algn="l">
              <a:spcBef>
                <a:spcPts val="0"/>
              </a:spcBef>
              <a:spcAft>
                <a:spcPts val="0"/>
              </a:spcAft>
              <a:buNone/>
            </a:pPr>
            <a:r>
              <a:rPr b="1" lang="en-US" sz="4300">
                <a:solidFill>
                  <a:schemeClr val="lt1"/>
                </a:solidFill>
                <a:latin typeface="Calibri"/>
                <a:ea typeface="Calibri"/>
                <a:cs typeface="Calibri"/>
                <a:sym typeface="Calibri"/>
              </a:rPr>
              <a:t>Other: </a:t>
            </a:r>
            <a:endParaRPr b="1" sz="4300">
              <a:solidFill>
                <a:schemeClr val="lt1"/>
              </a:solidFill>
              <a:latin typeface="Calibri"/>
              <a:ea typeface="Calibri"/>
              <a:cs typeface="Calibri"/>
              <a:sym typeface="Calibri"/>
            </a:endParaRPr>
          </a:p>
          <a:p>
            <a:pPr indent="-730250" lvl="0" marL="749300" marR="0" rtl="0" algn="l">
              <a:spcBef>
                <a:spcPts val="0"/>
              </a:spcBef>
              <a:spcAft>
                <a:spcPts val="0"/>
              </a:spcAft>
              <a:buClr>
                <a:schemeClr val="lt1"/>
              </a:buClr>
              <a:buSzPts val="4300"/>
              <a:buFont typeface="Arial"/>
              <a:buChar char="•"/>
            </a:pPr>
            <a:r>
              <a:rPr lang="en-US" sz="4300">
                <a:solidFill>
                  <a:schemeClr val="lt1"/>
                </a:solidFill>
                <a:latin typeface="Calibri"/>
                <a:ea typeface="Calibri"/>
                <a:cs typeface="Calibri"/>
                <a:sym typeface="Calibri"/>
              </a:rPr>
              <a:t>Geothermal, </a:t>
            </a:r>
            <a:endParaRPr sz="4300">
              <a:solidFill>
                <a:schemeClr val="lt1"/>
              </a:solidFill>
              <a:latin typeface="Calibri"/>
              <a:ea typeface="Calibri"/>
              <a:cs typeface="Calibri"/>
              <a:sym typeface="Calibri"/>
            </a:endParaRPr>
          </a:p>
          <a:p>
            <a:pPr indent="-730250" lvl="0" marL="749300" marR="0" rtl="0" algn="l">
              <a:spcBef>
                <a:spcPts val="0"/>
              </a:spcBef>
              <a:spcAft>
                <a:spcPts val="0"/>
              </a:spcAft>
              <a:buClr>
                <a:schemeClr val="lt1"/>
              </a:buClr>
              <a:buSzPts val="4300"/>
              <a:buFont typeface="Arial"/>
              <a:buChar char="•"/>
            </a:pPr>
            <a:r>
              <a:rPr lang="en-US" sz="4300">
                <a:solidFill>
                  <a:schemeClr val="lt1"/>
                </a:solidFill>
                <a:latin typeface="Calibri"/>
                <a:ea typeface="Calibri"/>
                <a:cs typeface="Calibri"/>
                <a:sym typeface="Calibri"/>
              </a:rPr>
              <a:t>Methane Hydrates</a:t>
            </a:r>
            <a:endParaRPr sz="4300">
              <a:solidFill>
                <a:schemeClr val="lt1"/>
              </a:solidFill>
              <a:latin typeface="Calibri"/>
              <a:ea typeface="Calibri"/>
              <a:cs typeface="Calibri"/>
              <a:sym typeface="Calibri"/>
            </a:endParaRPr>
          </a:p>
          <a:p>
            <a:pPr indent="-730250" lvl="0" marL="749300" marR="0" rtl="0" algn="l">
              <a:spcBef>
                <a:spcPts val="0"/>
              </a:spcBef>
              <a:spcAft>
                <a:spcPts val="0"/>
              </a:spcAft>
              <a:buClr>
                <a:schemeClr val="lt1"/>
              </a:buClr>
              <a:buSzPts val="4300"/>
              <a:buFont typeface="Arial"/>
              <a:buChar char="•"/>
            </a:pPr>
            <a:r>
              <a:rPr lang="en-US" sz="4300">
                <a:solidFill>
                  <a:schemeClr val="lt1"/>
                </a:solidFill>
                <a:latin typeface="Calibri"/>
                <a:ea typeface="Calibri"/>
                <a:cs typeface="Calibri"/>
                <a:sym typeface="Calibri"/>
              </a:rPr>
              <a:t>Polymetallic nodules </a:t>
            </a:r>
            <a:endParaRPr sz="2000"/>
          </a:p>
          <a:p>
            <a:pPr indent="-730250" lvl="0" marL="749300" marR="0" rtl="0" algn="l">
              <a:spcBef>
                <a:spcPts val="0"/>
              </a:spcBef>
              <a:spcAft>
                <a:spcPts val="0"/>
              </a:spcAft>
              <a:buClr>
                <a:schemeClr val="lt1"/>
              </a:buClr>
              <a:buSzPts val="4300"/>
              <a:buFont typeface="Arial"/>
              <a:buChar char="•"/>
            </a:pPr>
            <a:r>
              <a:rPr lang="en-US" sz="4300">
                <a:solidFill>
                  <a:schemeClr val="lt1"/>
                </a:solidFill>
                <a:latin typeface="Calibri"/>
                <a:ea typeface="Calibri"/>
                <a:cs typeface="Calibri"/>
                <a:sym typeface="Calibri"/>
              </a:rPr>
              <a:t>Salt, water (desalinization)</a:t>
            </a:r>
            <a:endParaRPr sz="4300">
              <a:solidFill>
                <a:schemeClr val="lt1"/>
              </a:solidFill>
              <a:latin typeface="Calibri"/>
              <a:ea typeface="Calibri"/>
              <a:cs typeface="Calibri"/>
              <a:sym typeface="Calibri"/>
            </a:endParaRPr>
          </a:p>
          <a:p>
            <a:pPr indent="-730250" lvl="0" marL="749300" marR="0" rtl="0" algn="l">
              <a:spcBef>
                <a:spcPts val="0"/>
              </a:spcBef>
              <a:spcAft>
                <a:spcPts val="0"/>
              </a:spcAft>
              <a:buClr>
                <a:schemeClr val="lt1"/>
              </a:buClr>
              <a:buSzPts val="4300"/>
              <a:buFont typeface="Calibri"/>
              <a:buChar char="•"/>
            </a:pPr>
            <a:r>
              <a:rPr lang="en-US" sz="4300">
                <a:solidFill>
                  <a:schemeClr val="lt1"/>
                </a:solidFill>
                <a:latin typeface="Calibri"/>
                <a:ea typeface="Calibri"/>
                <a:cs typeface="Calibri"/>
                <a:sym typeface="Calibri"/>
              </a:rPr>
              <a:t>Sand</a:t>
            </a:r>
            <a:endParaRPr sz="4300">
              <a:solidFill>
                <a:schemeClr val="lt1"/>
              </a:solidFill>
              <a:latin typeface="Calibri"/>
              <a:ea typeface="Calibri"/>
              <a:cs typeface="Calibri"/>
              <a:sym typeface="Calibri"/>
            </a:endParaRPr>
          </a:p>
          <a:p>
            <a:pPr indent="-730250" lvl="0" marL="749300" marR="0" rtl="0" algn="l">
              <a:spcBef>
                <a:spcPts val="0"/>
              </a:spcBef>
              <a:spcAft>
                <a:spcPts val="0"/>
              </a:spcAft>
              <a:buClr>
                <a:schemeClr val="lt1"/>
              </a:buClr>
              <a:buSzPts val="4300"/>
              <a:buFont typeface="Arial"/>
              <a:buChar char="•"/>
            </a:pPr>
            <a:r>
              <a:t/>
            </a:r>
            <a:endParaRPr sz="2600">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0"/>
          <p:cNvSpPr txBox="1"/>
          <p:nvPr>
            <p:ph type="title"/>
          </p:nvPr>
        </p:nvSpPr>
        <p:spPr>
          <a:xfrm>
            <a:off x="342900" y="240600"/>
            <a:ext cx="11662500" cy="7303200"/>
          </a:xfrm>
          <a:prstGeom prst="rect">
            <a:avLst/>
          </a:prstGeom>
        </p:spPr>
        <p:txBody>
          <a:bodyPr anchorCtr="0" anchor="ctr" bIns="74475" lIns="149000" spcFirstLastPara="1" rIns="149000" wrap="square" tIns="74475">
            <a:noAutofit/>
          </a:bodyPr>
          <a:lstStyle/>
          <a:p>
            <a:pPr indent="0" lvl="0" marL="0" rtl="0" algn="l">
              <a:spcBef>
                <a:spcPts val="0"/>
              </a:spcBef>
              <a:spcAft>
                <a:spcPts val="0"/>
              </a:spcAft>
              <a:buNone/>
            </a:pPr>
            <a:r>
              <a:t/>
            </a:r>
            <a:endParaRPr b="1" sz="6100">
              <a:latin typeface="Arial"/>
              <a:ea typeface="Arial"/>
              <a:cs typeface="Arial"/>
              <a:sym typeface="Arial"/>
            </a:endParaRPr>
          </a:p>
          <a:p>
            <a:pPr indent="0" lvl="0" marL="0" rtl="0" algn="l">
              <a:spcBef>
                <a:spcPts val="0"/>
              </a:spcBef>
              <a:spcAft>
                <a:spcPts val="0"/>
              </a:spcAft>
              <a:buNone/>
            </a:pPr>
            <a:r>
              <a:rPr b="1" lang="en-US" sz="6100">
                <a:latin typeface="Arial"/>
                <a:ea typeface="Arial"/>
                <a:cs typeface="Arial"/>
                <a:sym typeface="Arial"/>
              </a:rPr>
              <a:t>Tourism Tie</a:t>
            </a:r>
            <a:r>
              <a:rPr b="1" lang="en-US" sz="6100">
                <a:latin typeface="Arial"/>
                <a:ea typeface="Arial"/>
                <a:cs typeface="Arial"/>
                <a:sym typeface="Arial"/>
              </a:rPr>
              <a:t> In</a:t>
            </a:r>
            <a:endParaRPr b="1" sz="8100">
              <a:latin typeface="Arial"/>
              <a:ea typeface="Arial"/>
              <a:cs typeface="Arial"/>
              <a:sym typeface="Arial"/>
            </a:endParaRPr>
          </a:p>
        </p:txBody>
      </p:sp>
      <p:pic>
        <p:nvPicPr>
          <p:cNvPr id="191" name="Google Shape;191;p30"/>
          <p:cNvPicPr preferRelativeResize="0"/>
          <p:nvPr/>
        </p:nvPicPr>
        <p:blipFill>
          <a:blip r:embed="rId3">
            <a:alphaModFix/>
          </a:blip>
          <a:stretch>
            <a:fillRect/>
          </a:stretch>
        </p:blipFill>
        <p:spPr>
          <a:xfrm>
            <a:off x="7067550" y="0"/>
            <a:ext cx="9188449" cy="9144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pic>
        <p:nvPicPr>
          <p:cNvPr id="196" name="Google Shape;196;p31"/>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pic>
        <p:nvPicPr>
          <p:cNvPr id="201" name="Google Shape;201;p32"/>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pic>
        <p:nvPicPr>
          <p:cNvPr id="206" name="Google Shape;206;p33"/>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pic>
        <p:nvPicPr>
          <p:cNvPr id="211" name="Google Shape;211;p34"/>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pic>
        <p:nvPicPr>
          <p:cNvPr id="216" name="Google Shape;216;p35"/>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pic>
        <p:nvPicPr>
          <p:cNvPr id="221" name="Google Shape;221;p36"/>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7"/>
          <p:cNvSpPr txBox="1"/>
          <p:nvPr>
            <p:ph type="title"/>
          </p:nvPr>
        </p:nvSpPr>
        <p:spPr>
          <a:xfrm>
            <a:off x="219467" y="0"/>
            <a:ext cx="16036800" cy="1225200"/>
          </a:xfrm>
          <a:prstGeom prst="rect">
            <a:avLst/>
          </a:prstGeom>
          <a:noFill/>
          <a:ln>
            <a:noFill/>
          </a:ln>
        </p:spPr>
        <p:txBody>
          <a:bodyPr anchorCtr="0" anchor="ctr" bIns="74475" lIns="149000" spcFirstLastPara="1" rIns="149000" wrap="square" tIns="74475">
            <a:noAutofit/>
          </a:bodyPr>
          <a:lstStyle/>
          <a:p>
            <a:pPr indent="0" lvl="0" marL="0" rtl="0" algn="ctr">
              <a:spcBef>
                <a:spcPts val="0"/>
              </a:spcBef>
              <a:spcAft>
                <a:spcPts val="0"/>
              </a:spcAft>
              <a:buClr>
                <a:schemeClr val="lt1"/>
              </a:buClr>
              <a:buSzPts val="7200"/>
              <a:buFont typeface="Calibri"/>
              <a:buNone/>
            </a:pPr>
            <a:r>
              <a:rPr b="1" lang="en-US" sz="5500"/>
              <a:t>Video: The Race to mine the bottom of the ocean</a:t>
            </a:r>
            <a:endParaRPr b="1" sz="5500"/>
          </a:p>
        </p:txBody>
      </p:sp>
      <p:sp>
        <p:nvSpPr>
          <p:cNvPr id="227" name="Google Shape;227;p37"/>
          <p:cNvSpPr txBox="1"/>
          <p:nvPr>
            <p:ph idx="1" type="body"/>
          </p:nvPr>
        </p:nvSpPr>
        <p:spPr>
          <a:xfrm>
            <a:off x="812800" y="2133600"/>
            <a:ext cx="14630400" cy="6034800"/>
          </a:xfrm>
          <a:prstGeom prst="rect">
            <a:avLst/>
          </a:prstGeom>
          <a:noFill/>
          <a:ln>
            <a:noFill/>
          </a:ln>
        </p:spPr>
        <p:txBody>
          <a:bodyPr anchorCtr="0" anchor="t" bIns="74475" lIns="149000" spcFirstLastPara="1" rIns="149000" wrap="square" tIns="74475">
            <a:noAutofit/>
          </a:bodyPr>
          <a:lstStyle/>
          <a:p>
            <a:pPr indent="0" lvl="0" marL="0" rtl="0" algn="l">
              <a:lnSpc>
                <a:spcPct val="90000"/>
              </a:lnSpc>
              <a:spcBef>
                <a:spcPts val="1000"/>
              </a:spcBef>
              <a:spcAft>
                <a:spcPts val="0"/>
              </a:spcAft>
              <a:buClr>
                <a:schemeClr val="lt1"/>
              </a:buClr>
              <a:buSzPts val="5200"/>
              <a:buNone/>
            </a:pPr>
            <a:r>
              <a:t/>
            </a:r>
            <a:endParaRPr/>
          </a:p>
        </p:txBody>
      </p:sp>
      <p:pic>
        <p:nvPicPr>
          <p:cNvPr descr="We have a lot to gain — and a lot to lose — from deep-sea mining.&#10;&#10;Help keep Vox free for everybody: http://www.vox.com/give-now &#10;&#10;Subscribe to our channel and turn on notifications (🔔) so you don't miss any videos: http://goo.gl/0bsAjO&#10;&#10;There are metallic deposits scattered throughout our ocean floors — among hydrothermal vents, under the crust of seamounts, and scattered along sea plains in the form of rocks. As it happens, in our search for climate solutions, these metals have become more critical than ever to help us transition away from fossil fuels. We need them for everything like electric car batteries, copper wiring for electrification and wind turbines.  Our land-based deposits have met our needs so far, but it’s unclear whether they will continue to, or whether we’ll want to keep destroying the environment to do so. &#10;&#10;This video explains the history and the debate over mining metals in the deep sea and why one Canadian company, The Metals Company, is leading the rush there. There are huge environmental implications for digging up seafloor ecosystems as well as ethical ones: Metal-rich zones like the Clarion-Clipperton Zone lie in international waters that technically belong to everyone. A United Nations body located in Kingston, Jamaica, the International Seabed Authority, is faced with an urgent dilemma over how to regulate mining, whether the environmental harm is worth the benefits to solving our climate crisis, and how to fairly share the profits from this shared resource. &#10;&#10;You can dig into the exploration contracts issued by the International Seabed Authority here: &#10;https://www.isa.org.jm/exploration-contracts/&#10;&#10;The New York Times has done some important investigative work on deep sea mining: &#10;https://www.nytimes.com/2022/08/29/world/deep-sea-mining.html&#10;&#10;This study provides a thorough overview of some of the ecosystems with metallic deposits: &#10;https://www.frontiersin.org/articles/10.3389/fmars.2017.00418/full&#10;&#10;Here is more  information about DeepCCZ, which is leading research on the ecosystem of the Clarion-Clipperton Zone: &#10;https://oceanexplorer.noaa.gov/explorations/18ccz/welcome.html&#10;&#10;Note: In a previous version of this video, the voice-over incorrectly stated miles instead of meters at 0:15. It has since been corrected. &#10;&#10;Vox is on a mission is to help everyone, regardless of income or status, understand our complicated world so that we can all help shape it. Part of that mission is keeping our work free. &#10;&#10;You can help us do that by making a gift: http://www.vox.com/give-now&#10;&#10;Watch our full video catalog: http://goo.gl/IZONyE&#10;Follow Vox on TikTok: http://tiktok.com/@voxdotcom&#10;Check out our articles: https://www.vox.com/&#10;Listen to our podcasts: https://www.vox.com/podcasts" id="228" name="Google Shape;228;p37" title="The race to mine the bottom of the ocean">
            <a:hlinkClick r:id="rId3"/>
          </p:cNvPr>
          <p:cNvPicPr preferRelativeResize="0"/>
          <p:nvPr/>
        </p:nvPicPr>
        <p:blipFill>
          <a:blip r:embed="rId4">
            <a:alphaModFix/>
          </a:blip>
          <a:stretch>
            <a:fillRect/>
          </a:stretch>
        </p:blipFill>
        <p:spPr>
          <a:xfrm>
            <a:off x="566267" y="1389900"/>
            <a:ext cx="15230089" cy="751636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28"/>
                                        </p:tgtEl>
                                        <p:attrNameLst>
                                          <p:attrName>style.visibility</p:attrName>
                                        </p:attrNameLst>
                                      </p:cBhvr>
                                      <p:to>
                                        <p:strVal val="visible"/>
                                      </p:to>
                                    </p:set>
                                    <p:animEffect filter="fade" transition="in">
                                      <p:cBhvr>
                                        <p:cTn dur="1000"/>
                                        <p:tgtEl>
                                          <p:spTgt spid="2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pic>
        <p:nvPicPr>
          <p:cNvPr id="233" name="Google Shape;233;p38"/>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pic>
        <p:nvPicPr>
          <p:cNvPr id="238" name="Google Shape;238;p39"/>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pic>
        <p:nvPicPr>
          <p:cNvPr id="243" name="Google Shape;243;p40"/>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pic>
        <p:nvPicPr>
          <p:cNvPr id="248" name="Google Shape;248;p41"/>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pic>
        <p:nvPicPr>
          <p:cNvPr id="253" name="Google Shape;253;p42"/>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pic>
        <p:nvPicPr>
          <p:cNvPr id="258" name="Google Shape;258;p43"/>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pic>
        <p:nvPicPr>
          <p:cNvPr id="263" name="Google Shape;263;p44" title="1. The Deep Sea Gold Rush.mp4">
            <a:hlinkClick r:id="rId3"/>
          </p:cNvPr>
          <p:cNvPicPr preferRelativeResize="0"/>
          <p:nvPr/>
        </p:nvPicPr>
        <p:blipFill>
          <a:blip r:embed="rId4">
            <a:alphaModFix/>
          </a:blip>
          <a:stretch>
            <a:fillRect/>
          </a:stretch>
        </p:blipFill>
        <p:spPr>
          <a:xfrm>
            <a:off x="135463" y="76200"/>
            <a:ext cx="15985066" cy="89915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3"/>
                                        </p:tgtEl>
                                        <p:attrNameLst>
                                          <p:attrName>style.visibility</p:attrName>
                                        </p:attrNameLst>
                                      </p:cBhvr>
                                      <p:to>
                                        <p:strVal val="visible"/>
                                      </p:to>
                                    </p:set>
                                    <p:animEffect filter="fade" transition="in">
                                      <p:cBhvr>
                                        <p:cTn dur="1000"/>
                                        <p:tgtEl>
                                          <p:spTgt spid="2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lack">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