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9144000"/>
  <p:notesSz cx="6797675" cy="9926625"/>
  <p:embeddedFontLs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font" Target="fonts/ArialBlack-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4"/>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100" u="none" cap="none" strike="noStrike"/>
            </a:lvl1pPr>
            <a:lvl2pPr indent="-228600" lvl="1" marL="914400" marR="0" rtl="0" algn="l">
              <a:spcBef>
                <a:spcPts val="0"/>
              </a:spcBef>
              <a:spcAft>
                <a:spcPts val="0"/>
              </a:spcAft>
              <a:buSzPts val="1400"/>
              <a:buNone/>
              <a:defRPr b="0" i="0" sz="1100" u="none" cap="none" strike="noStrike"/>
            </a:lvl2pPr>
            <a:lvl3pPr indent="-228600" lvl="2" marL="1371600" marR="0" rtl="0" algn="l">
              <a:spcBef>
                <a:spcPts val="0"/>
              </a:spcBef>
              <a:spcAft>
                <a:spcPts val="0"/>
              </a:spcAft>
              <a:buSzPts val="1400"/>
              <a:buNone/>
              <a:defRPr b="0" i="0" sz="1100" u="none" cap="none" strike="noStrike"/>
            </a:lvl3pPr>
            <a:lvl4pPr indent="-228600" lvl="3" marL="1828800" marR="0" rtl="0" algn="l">
              <a:spcBef>
                <a:spcPts val="0"/>
              </a:spcBef>
              <a:spcAft>
                <a:spcPts val="0"/>
              </a:spcAft>
              <a:buSzPts val="1400"/>
              <a:buNone/>
              <a:defRPr b="0" i="0" sz="1100" u="none" cap="none" strike="noStrike"/>
            </a:lvl4pPr>
            <a:lvl5pPr indent="-228600" lvl="4" marL="2286000" marR="0" rtl="0" algn="l">
              <a:spcBef>
                <a:spcPts val="0"/>
              </a:spcBef>
              <a:spcAft>
                <a:spcPts val="0"/>
              </a:spcAft>
              <a:buSzPts val="1400"/>
              <a:buNone/>
              <a:defRPr b="0" i="0" sz="1100" u="none" cap="none" strike="noStrike"/>
            </a:lvl5pPr>
            <a:lvl6pPr indent="-228600" lvl="5" marL="2743200" marR="0" rtl="0" algn="l">
              <a:spcBef>
                <a:spcPts val="0"/>
              </a:spcBef>
              <a:spcAft>
                <a:spcPts val="0"/>
              </a:spcAft>
              <a:buSzPts val="1400"/>
              <a:buNone/>
              <a:defRPr b="0" i="0" sz="1100" u="none" cap="none" strike="noStrike"/>
            </a:lvl6pPr>
            <a:lvl7pPr indent="-228600" lvl="6" marL="3200400" marR="0" rtl="0" algn="l">
              <a:spcBef>
                <a:spcPts val="0"/>
              </a:spcBef>
              <a:spcAft>
                <a:spcPts val="0"/>
              </a:spcAft>
              <a:buSzPts val="1400"/>
              <a:buNone/>
              <a:defRPr b="0" i="0" sz="1100" u="none" cap="none" strike="noStrike"/>
            </a:lvl7pPr>
            <a:lvl8pPr indent="-228600" lvl="7" marL="3657600" marR="0" rtl="0" algn="l">
              <a:spcBef>
                <a:spcPts val="0"/>
              </a:spcBef>
              <a:spcAft>
                <a:spcPts val="0"/>
              </a:spcAft>
              <a:buSzPts val="1400"/>
              <a:buNone/>
              <a:defRPr b="0" i="0" sz="1100" u="none" cap="none" strike="noStrike"/>
            </a:lvl8pPr>
            <a:lvl9pPr indent="-228600" lvl="8" marL="4114800" marR="0" rtl="0" algn="l">
              <a:spcBef>
                <a:spcPts val="0"/>
              </a:spcBef>
              <a:spcAft>
                <a:spcPts val="0"/>
              </a:spcAft>
              <a:buSzPts val="1400"/>
              <a:buNone/>
              <a:defRPr b="0" i="0" sz="1100" u="none" cap="none" strike="noStrike"/>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82" name="Google Shape;82;p3: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9cba2c5c7a_0_264: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88" name="Google Shape;88;g9cba2c5c7a_0_264: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9cba2c5c7a_0_321: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94" name="Google Shape;94;g9cba2c5c7a_0_321: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101" name="Google Shape;101;p4: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6: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107" name="Google Shape;107;p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112" name="Google Shape;112;p7: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9: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9:notes"/>
          <p:cNvSpPr txBox="1"/>
          <p:nvPr>
            <p:ph idx="1" type="body"/>
          </p:nvPr>
        </p:nvSpPr>
        <p:spPr>
          <a:xfrm>
            <a:off x="679750" y="4715125"/>
            <a:ext cx="5438100" cy="44669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1:notes"/>
          <p:cNvSpPr txBox="1"/>
          <p:nvPr>
            <p:ph idx="1" type="body"/>
          </p:nvPr>
        </p:nvSpPr>
        <p:spPr>
          <a:xfrm>
            <a:off x="679750" y="4715125"/>
            <a:ext cx="5438125" cy="446697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1100"/>
              <a:buNone/>
            </a:pPr>
            <a:r>
              <a:t/>
            </a:r>
            <a:endParaRPr/>
          </a:p>
        </p:txBody>
      </p:sp>
      <p:sp>
        <p:nvSpPr>
          <p:cNvPr id="126" name="Google Shape;126;p11: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9cba2c5c7a_0_21: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g9cba2c5c7a_0_21:notes"/>
          <p:cNvSpPr/>
          <p:nvPr>
            <p:ph idx="2" type="sldImg"/>
          </p:nvPr>
        </p:nvSpPr>
        <p:spPr>
          <a:xfrm>
            <a:off x="1133161" y="744497"/>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7d3c0d786c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7d3c0d786c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6:notes"/>
          <p:cNvSpPr/>
          <p:nvPr>
            <p:ph idx="2" type="sldImg"/>
          </p:nvPr>
        </p:nvSpPr>
        <p:spPr>
          <a:xfrm>
            <a:off x="1133139"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16:notes"/>
          <p:cNvSpPr txBox="1"/>
          <p:nvPr>
            <p:ph idx="1" type="body"/>
          </p:nvPr>
        </p:nvSpPr>
        <p:spPr>
          <a:xfrm>
            <a:off x="679750" y="4715125"/>
            <a:ext cx="5438100" cy="44669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7d3c0d786c_0_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7d3c0d786c_0_6: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7d3c0d786c_0_2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7d3c0d786c_0_26: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7d3c0d786c_0_12: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7d3c0d786c_0_12: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9cba2c5c7a_0_44: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g9cba2c5c7a_0_44:notes"/>
          <p:cNvSpPr/>
          <p:nvPr>
            <p:ph idx="2" type="sldImg"/>
          </p:nvPr>
        </p:nvSpPr>
        <p:spPr>
          <a:xfrm>
            <a:off x="1133161" y="744497"/>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9cba2c5c7a_0_173: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9cba2c5c7a_0_173:notes"/>
          <p:cNvSpPr/>
          <p:nvPr>
            <p:ph idx="2" type="sldImg"/>
          </p:nvPr>
        </p:nvSpPr>
        <p:spPr>
          <a:xfrm>
            <a:off x="1132943" y="744497"/>
            <a:ext cx="45318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p:nvPr>
            <p:ph idx="2" type="sldImg"/>
          </p:nvPr>
        </p:nvSpPr>
        <p:spPr>
          <a:xfrm>
            <a:off x="1133139"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7:notes"/>
          <p:cNvSpPr txBox="1"/>
          <p:nvPr>
            <p:ph idx="1" type="body"/>
          </p:nvPr>
        </p:nvSpPr>
        <p:spPr>
          <a:xfrm>
            <a:off x="679750" y="4715125"/>
            <a:ext cx="5438100" cy="44669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eda2944422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eda2944422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 name="Google Shape;13;p2"/>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Autofit/>
          </a:bodyPr>
          <a:lstStyle>
            <a:lvl1pPr indent="-431800" lvl="0" marL="457200" rtl="0" algn="l">
              <a:lnSpc>
                <a:spcPct val="100000"/>
              </a:lnSpc>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rtl="0" algn="l">
              <a:lnSpc>
                <a:spcPct val="100000"/>
              </a:lnSpc>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2pPr>
            <a:lvl3pPr indent="-381000" lvl="2" marL="1371600" rtl="0" algn="l">
              <a:lnSpc>
                <a:spcPct val="100000"/>
              </a:lnSpc>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3pPr>
            <a:lvl4pPr indent="-355600" lvl="3" marL="1828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4pPr>
            <a:lvl5pPr indent="-355600" lvl="4" marL="22860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5pPr>
            <a:lvl6pPr indent="-355600" lvl="5" marL="27432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6pPr>
            <a:lvl7pPr indent="-355600" lvl="6" marL="32004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7pPr>
            <a:lvl8pPr indent="-355600" lvl="7" marL="36576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8pPr>
            <a:lvl9pPr indent="-355600" lvl="8" marL="4114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9pPr>
          </a:lstStyle>
          <a:p/>
        </p:txBody>
      </p:sp>
      <p:sp>
        <p:nvSpPr>
          <p:cNvPr id="14" name="Google Shape;14;p2"/>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 name="Google Shape;15;p2"/>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a:lvl2pPr>
            <a:lvl3pPr lvl="2" marR="0" rtl="0" algn="l">
              <a:spcBef>
                <a:spcPts val="0"/>
              </a:spcBef>
              <a:spcAft>
                <a:spcPts val="0"/>
              </a:spcAft>
              <a:buSzPts val="1400"/>
              <a:buNone/>
              <a:defRPr/>
            </a:lvl3pPr>
            <a:lvl4pPr lvl="3" marR="0" rtl="0" algn="l">
              <a:spcBef>
                <a:spcPts val="0"/>
              </a:spcBef>
              <a:spcAft>
                <a:spcPts val="0"/>
              </a:spcAft>
              <a:buSzPts val="1400"/>
              <a:buNone/>
              <a:defRPr/>
            </a:lvl4pPr>
            <a:lvl5pPr lvl="4" marR="0" rtl="0" algn="l">
              <a:spcBef>
                <a:spcPts val="0"/>
              </a:spcBef>
              <a:spcAft>
                <a:spcPts val="0"/>
              </a:spcAft>
              <a:buSzPts val="1400"/>
              <a:buNone/>
              <a:defRPr/>
            </a:lvl5pPr>
            <a:lvl6pPr lvl="5" marR="0" rtl="0" algn="l">
              <a:spcBef>
                <a:spcPts val="0"/>
              </a:spcBef>
              <a:spcAft>
                <a:spcPts val="0"/>
              </a:spcAft>
              <a:buSzPts val="1400"/>
              <a:buNone/>
              <a:defRPr/>
            </a:lvl6pPr>
            <a:lvl7pPr lvl="6" marR="0" rtl="0" algn="l">
              <a:spcBef>
                <a:spcPts val="0"/>
              </a:spcBef>
              <a:spcAft>
                <a:spcPts val="0"/>
              </a:spcAft>
              <a:buSzPts val="1400"/>
              <a:buNone/>
              <a:defRPr/>
            </a:lvl7pPr>
            <a:lvl8pPr lvl="7" marR="0" rtl="0" algn="l">
              <a:spcBef>
                <a:spcPts val="0"/>
              </a:spcBef>
              <a:spcAft>
                <a:spcPts val="0"/>
              </a:spcAft>
              <a:buSzPts val="1400"/>
              <a:buNone/>
              <a:defRPr/>
            </a:lvl8pPr>
            <a:lvl9pPr lvl="8" marR="0" rtl="0" algn="l">
              <a:spcBef>
                <a:spcPts val="0"/>
              </a:spcBef>
              <a:spcAft>
                <a:spcPts val="0"/>
              </a:spcAft>
              <a:buSzPts val="1400"/>
              <a:buNone/>
              <a:defRPr/>
            </a:lvl9pPr>
          </a:lstStyle>
          <a:p/>
        </p:txBody>
      </p:sp>
      <p:sp>
        <p:nvSpPr>
          <p:cNvPr id="19" name="Google Shape;19;p3"/>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640"/>
              </a:spcBef>
              <a:spcAft>
                <a:spcPts val="0"/>
              </a:spcAft>
              <a:buClr>
                <a:srgbClr val="888888"/>
              </a:buClr>
              <a:buSzPts val="3200"/>
              <a:buFont typeface="Calibri"/>
              <a:buNone/>
              <a:defRPr b="0" i="0" sz="3200" u="none" cap="none" strike="noStrike">
                <a:solidFill>
                  <a:srgbClr val="888888"/>
                </a:solidFill>
                <a:latin typeface="Calibri"/>
                <a:ea typeface="Calibri"/>
                <a:cs typeface="Calibri"/>
                <a:sym typeface="Calibri"/>
              </a:defRPr>
            </a:lvl1pPr>
            <a:lvl2pPr lvl="1" marR="0" rtl="0" algn="ctr">
              <a:lnSpc>
                <a:spcPct val="100000"/>
              </a:lnSpc>
              <a:spcBef>
                <a:spcPts val="560"/>
              </a:spcBef>
              <a:spcAft>
                <a:spcPts val="0"/>
              </a:spcAft>
              <a:buClr>
                <a:srgbClr val="888888"/>
              </a:buClr>
              <a:buSzPts val="2800"/>
              <a:buFont typeface="Calibri"/>
              <a:buNone/>
              <a:defRPr b="0" i="0" sz="2800" u="none" cap="none" strike="noStrike">
                <a:solidFill>
                  <a:srgbClr val="888888"/>
                </a:solidFill>
                <a:latin typeface="Calibri"/>
                <a:ea typeface="Calibri"/>
                <a:cs typeface="Calibri"/>
                <a:sym typeface="Calibri"/>
              </a:defRPr>
            </a:lvl2pPr>
            <a:lvl3pPr lvl="2" marR="0" rtl="0" algn="ctr">
              <a:lnSpc>
                <a:spcPct val="100000"/>
              </a:lnSpc>
              <a:spcBef>
                <a:spcPts val="480"/>
              </a:spcBef>
              <a:spcAft>
                <a:spcPts val="0"/>
              </a:spcAft>
              <a:buClr>
                <a:srgbClr val="888888"/>
              </a:buClr>
              <a:buSzPts val="2400"/>
              <a:buFont typeface="Calibri"/>
              <a:buNone/>
              <a:defRPr b="0" i="0" sz="2400" u="none" cap="none" strike="noStrike">
                <a:solidFill>
                  <a:srgbClr val="888888"/>
                </a:solidFill>
                <a:latin typeface="Calibri"/>
                <a:ea typeface="Calibri"/>
                <a:cs typeface="Calibri"/>
                <a:sym typeface="Calibri"/>
              </a:defRPr>
            </a:lvl3pPr>
            <a:lvl4pPr lvl="3"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4pPr>
            <a:lvl5pPr lvl="4"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5pPr>
            <a:lvl6pPr lvl="5"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6pPr>
            <a:lvl7pPr lvl="6"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7pPr>
            <a:lvl8pPr lvl="7"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8pPr>
            <a:lvl9pPr lvl="8"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9pPr>
          </a:lstStyle>
          <a:p/>
        </p:txBody>
      </p:sp>
      <p:sp>
        <p:nvSpPr>
          <p:cNvPr id="20" name="Google Shape;20;p3"/>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4"/>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 name="Google Shape;25;p4"/>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 name="Google Shape;26;p4"/>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9" name="Google Shape;29;p5"/>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 name="Google Shape;30;p5"/>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 name="Google Shape;31;p5"/>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6"/>
          <p:cNvSpPr txBox="1"/>
          <p:nvPr>
            <p:ph type="title"/>
          </p:nvPr>
        </p:nvSpPr>
        <p:spPr>
          <a:xfrm>
            <a:off x="722312" y="4406899"/>
            <a:ext cx="7772400" cy="13623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4000"/>
              <a:buNone/>
              <a:defRPr b="1" sz="4000" cap="small"/>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4" name="Google Shape;34;p6"/>
          <p:cNvSpPr txBox="1"/>
          <p:nvPr>
            <p:ph idx="1" type="body"/>
          </p:nvPr>
        </p:nvSpPr>
        <p:spPr>
          <a:xfrm>
            <a:off x="722312" y="2906712"/>
            <a:ext cx="7772400" cy="1500000"/>
          </a:xfrm>
          <a:prstGeom prst="rect">
            <a:avLst/>
          </a:prstGeom>
          <a:noFill/>
          <a:ln>
            <a:noFill/>
          </a:ln>
        </p:spPr>
        <p:txBody>
          <a:bodyPr anchorCtr="0" anchor="b" bIns="91425" lIns="91425" spcFirstLastPara="1" rIns="91425" wrap="square" tIns="91425">
            <a:noAutofit/>
          </a:bodyPr>
          <a:lstStyle>
            <a:lvl1pPr indent="-228600" lvl="0" marL="457200" rtl="0" algn="l">
              <a:lnSpc>
                <a:spcPct val="100000"/>
              </a:lnSpc>
              <a:spcBef>
                <a:spcPts val="0"/>
              </a:spcBef>
              <a:spcAft>
                <a:spcPts val="0"/>
              </a:spcAft>
              <a:buClr>
                <a:srgbClr val="888888"/>
              </a:buClr>
              <a:buSzPts val="2000"/>
              <a:buFont typeface="Calibri"/>
              <a:buNone/>
              <a:defRPr sz="2000">
                <a:solidFill>
                  <a:srgbClr val="888888"/>
                </a:solidFill>
              </a:defRPr>
            </a:lvl1pPr>
            <a:lvl2pPr indent="-228600" lvl="1" marL="914400" rtl="0" algn="l">
              <a:lnSpc>
                <a:spcPct val="100000"/>
              </a:lnSpc>
              <a:spcBef>
                <a:spcPts val="0"/>
              </a:spcBef>
              <a:spcAft>
                <a:spcPts val="0"/>
              </a:spcAft>
              <a:buClr>
                <a:srgbClr val="888888"/>
              </a:buClr>
              <a:buSzPts val="1800"/>
              <a:buFont typeface="Calibri"/>
              <a:buNone/>
              <a:defRPr sz="1800">
                <a:solidFill>
                  <a:srgbClr val="888888"/>
                </a:solidFill>
              </a:defRPr>
            </a:lvl2pPr>
            <a:lvl3pPr indent="-228600" lvl="2" marL="1371600" rtl="0" algn="l">
              <a:lnSpc>
                <a:spcPct val="100000"/>
              </a:lnSpc>
              <a:spcBef>
                <a:spcPts val="0"/>
              </a:spcBef>
              <a:spcAft>
                <a:spcPts val="0"/>
              </a:spcAft>
              <a:buClr>
                <a:srgbClr val="888888"/>
              </a:buClr>
              <a:buSzPts val="1600"/>
              <a:buFont typeface="Calibri"/>
              <a:buNone/>
              <a:defRPr sz="1600">
                <a:solidFill>
                  <a:srgbClr val="888888"/>
                </a:solidFill>
              </a:defRPr>
            </a:lvl3pPr>
            <a:lvl4pPr indent="-228600" lvl="3" marL="1828800" rtl="0" algn="l">
              <a:lnSpc>
                <a:spcPct val="100000"/>
              </a:lnSpc>
              <a:spcBef>
                <a:spcPts val="0"/>
              </a:spcBef>
              <a:spcAft>
                <a:spcPts val="0"/>
              </a:spcAft>
              <a:buClr>
                <a:srgbClr val="888888"/>
              </a:buClr>
              <a:buSzPts val="1400"/>
              <a:buFont typeface="Calibri"/>
              <a:buNone/>
              <a:defRPr sz="1400">
                <a:solidFill>
                  <a:srgbClr val="888888"/>
                </a:solidFill>
              </a:defRPr>
            </a:lvl4pPr>
            <a:lvl5pPr indent="-228600" lvl="4" marL="2286000" rtl="0" algn="l">
              <a:lnSpc>
                <a:spcPct val="100000"/>
              </a:lnSpc>
              <a:spcBef>
                <a:spcPts val="0"/>
              </a:spcBef>
              <a:spcAft>
                <a:spcPts val="0"/>
              </a:spcAft>
              <a:buClr>
                <a:srgbClr val="888888"/>
              </a:buClr>
              <a:buSzPts val="1400"/>
              <a:buFont typeface="Calibri"/>
              <a:buNone/>
              <a:defRPr sz="1400">
                <a:solidFill>
                  <a:srgbClr val="888888"/>
                </a:solidFill>
              </a:defRPr>
            </a:lvl5pPr>
            <a:lvl6pPr indent="-228600" lvl="5" marL="2743200" rtl="0" algn="l">
              <a:lnSpc>
                <a:spcPct val="100000"/>
              </a:lnSpc>
              <a:spcBef>
                <a:spcPts val="0"/>
              </a:spcBef>
              <a:spcAft>
                <a:spcPts val="0"/>
              </a:spcAft>
              <a:buClr>
                <a:srgbClr val="888888"/>
              </a:buClr>
              <a:buSzPts val="1400"/>
              <a:buFont typeface="Calibri"/>
              <a:buNone/>
              <a:defRPr sz="1400">
                <a:solidFill>
                  <a:srgbClr val="888888"/>
                </a:solidFill>
              </a:defRPr>
            </a:lvl6pPr>
            <a:lvl7pPr indent="-228600" lvl="6" marL="3200400" rtl="0" algn="l">
              <a:lnSpc>
                <a:spcPct val="100000"/>
              </a:lnSpc>
              <a:spcBef>
                <a:spcPts val="0"/>
              </a:spcBef>
              <a:spcAft>
                <a:spcPts val="0"/>
              </a:spcAft>
              <a:buClr>
                <a:srgbClr val="888888"/>
              </a:buClr>
              <a:buSzPts val="1400"/>
              <a:buFont typeface="Calibri"/>
              <a:buNone/>
              <a:defRPr sz="1400">
                <a:solidFill>
                  <a:srgbClr val="888888"/>
                </a:solidFill>
              </a:defRPr>
            </a:lvl7pPr>
            <a:lvl8pPr indent="-228600" lvl="7" marL="3657600" rtl="0" algn="l">
              <a:lnSpc>
                <a:spcPct val="100000"/>
              </a:lnSpc>
              <a:spcBef>
                <a:spcPts val="0"/>
              </a:spcBef>
              <a:spcAft>
                <a:spcPts val="0"/>
              </a:spcAft>
              <a:buClr>
                <a:srgbClr val="888888"/>
              </a:buClr>
              <a:buSzPts val="1400"/>
              <a:buFont typeface="Calibri"/>
              <a:buNone/>
              <a:defRPr sz="1400">
                <a:solidFill>
                  <a:srgbClr val="888888"/>
                </a:solidFill>
              </a:defRPr>
            </a:lvl8pPr>
            <a:lvl9pPr indent="-228600" lvl="8" marL="4114800" rtl="0" algn="l">
              <a:lnSpc>
                <a:spcPct val="100000"/>
              </a:lnSpc>
              <a:spcBef>
                <a:spcPts val="0"/>
              </a:spcBef>
              <a:spcAft>
                <a:spcPts val="0"/>
              </a:spcAft>
              <a:buClr>
                <a:srgbClr val="888888"/>
              </a:buClr>
              <a:buSzPts val="1400"/>
              <a:buFont typeface="Calibri"/>
              <a:buNone/>
              <a:defRPr sz="1400">
                <a:solidFill>
                  <a:srgbClr val="888888"/>
                </a:solidFill>
              </a:defRPr>
            </a:lvl9pPr>
          </a:lstStyle>
          <a:p/>
        </p:txBody>
      </p:sp>
      <p:sp>
        <p:nvSpPr>
          <p:cNvPr id="35" name="Google Shape;35;p6"/>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6" name="Google Shape;36;p6"/>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 name="Google Shape;37;p6"/>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 name="Google Shape;40;p7"/>
          <p:cNvSpPr txBox="1"/>
          <p:nvPr>
            <p:ph idx="1" type="body"/>
          </p:nvPr>
        </p:nvSpPr>
        <p:spPr>
          <a:xfrm>
            <a:off x="457200" y="1600200"/>
            <a:ext cx="4038600" cy="4525800"/>
          </a:xfrm>
          <a:prstGeom prst="rect">
            <a:avLst/>
          </a:prstGeom>
          <a:noFill/>
          <a:ln>
            <a:noFill/>
          </a:ln>
        </p:spPr>
        <p:txBody>
          <a:bodyPr anchorCtr="0" anchor="t" bIns="91425" lIns="91425" spcFirstLastPara="1" rIns="91425" wrap="square" tIns="91425">
            <a:noAutofit/>
          </a:bodyPr>
          <a:lstStyle>
            <a:lvl1pPr indent="-406400" lvl="0" marL="457200" rtl="0" algn="l">
              <a:lnSpc>
                <a:spcPct val="100000"/>
              </a:lnSpc>
              <a:spcBef>
                <a:spcPts val="0"/>
              </a:spcBef>
              <a:spcAft>
                <a:spcPts val="0"/>
              </a:spcAft>
              <a:buSzPts val="2800"/>
              <a:buChar char="●"/>
              <a:defRPr sz="2800"/>
            </a:lvl1pPr>
            <a:lvl2pPr indent="-381000" lvl="1" marL="914400" rtl="0" algn="l">
              <a:lnSpc>
                <a:spcPct val="100000"/>
              </a:lnSpc>
              <a:spcBef>
                <a:spcPts val="0"/>
              </a:spcBef>
              <a:spcAft>
                <a:spcPts val="0"/>
              </a:spcAft>
              <a:buSzPts val="2400"/>
              <a:buChar char="●"/>
              <a:defRPr sz="2400"/>
            </a:lvl2pPr>
            <a:lvl3pPr indent="-355600" lvl="2" marL="1371600" rtl="0" algn="l">
              <a:lnSpc>
                <a:spcPct val="100000"/>
              </a:lnSpc>
              <a:spcBef>
                <a:spcPts val="0"/>
              </a:spcBef>
              <a:spcAft>
                <a:spcPts val="0"/>
              </a:spcAft>
              <a:buSzPts val="2000"/>
              <a:buChar char="●"/>
              <a:defRPr sz="2000"/>
            </a:lvl3pPr>
            <a:lvl4pPr indent="-342900" lvl="3" marL="1828800" rtl="0" algn="l">
              <a:lnSpc>
                <a:spcPct val="100000"/>
              </a:lnSpc>
              <a:spcBef>
                <a:spcPts val="0"/>
              </a:spcBef>
              <a:spcAft>
                <a:spcPts val="0"/>
              </a:spcAft>
              <a:buSzPts val="1800"/>
              <a:buChar char="●"/>
              <a:defRPr sz="1800"/>
            </a:lvl4pPr>
            <a:lvl5pPr indent="-342900" lvl="4" marL="2286000" rtl="0" algn="l">
              <a:lnSpc>
                <a:spcPct val="100000"/>
              </a:lnSpc>
              <a:spcBef>
                <a:spcPts val="0"/>
              </a:spcBef>
              <a:spcAft>
                <a:spcPts val="0"/>
              </a:spcAft>
              <a:buSzPts val="1800"/>
              <a:buChar char="●"/>
              <a:defRPr sz="1800"/>
            </a:lvl5pPr>
            <a:lvl6pPr indent="-342900" lvl="5" marL="2743200" rtl="0" algn="l">
              <a:lnSpc>
                <a:spcPct val="100000"/>
              </a:lnSpc>
              <a:spcBef>
                <a:spcPts val="0"/>
              </a:spcBef>
              <a:spcAft>
                <a:spcPts val="0"/>
              </a:spcAft>
              <a:buSzPts val="1800"/>
              <a:buChar char="●"/>
              <a:defRPr sz="1800"/>
            </a:lvl6pPr>
            <a:lvl7pPr indent="-342900" lvl="6" marL="3200400" rtl="0" algn="l">
              <a:lnSpc>
                <a:spcPct val="100000"/>
              </a:lnSpc>
              <a:spcBef>
                <a:spcPts val="0"/>
              </a:spcBef>
              <a:spcAft>
                <a:spcPts val="0"/>
              </a:spcAft>
              <a:buSzPts val="1800"/>
              <a:buChar char="●"/>
              <a:defRPr sz="1800"/>
            </a:lvl7pPr>
            <a:lvl8pPr indent="-342900" lvl="7" marL="3657600" rtl="0" algn="l">
              <a:lnSpc>
                <a:spcPct val="100000"/>
              </a:lnSpc>
              <a:spcBef>
                <a:spcPts val="0"/>
              </a:spcBef>
              <a:spcAft>
                <a:spcPts val="0"/>
              </a:spcAft>
              <a:buSzPts val="1800"/>
              <a:buChar char="●"/>
              <a:defRPr sz="1800"/>
            </a:lvl8pPr>
            <a:lvl9pPr indent="-342900" lvl="8" marL="4114800" rtl="0" algn="l">
              <a:lnSpc>
                <a:spcPct val="100000"/>
              </a:lnSpc>
              <a:spcBef>
                <a:spcPts val="0"/>
              </a:spcBef>
              <a:spcAft>
                <a:spcPts val="0"/>
              </a:spcAft>
              <a:buSzPts val="1800"/>
              <a:buChar char="●"/>
              <a:defRPr sz="1800"/>
            </a:lvl9pPr>
          </a:lstStyle>
          <a:p/>
        </p:txBody>
      </p:sp>
      <p:sp>
        <p:nvSpPr>
          <p:cNvPr id="41" name="Google Shape;41;p7"/>
          <p:cNvSpPr txBox="1"/>
          <p:nvPr>
            <p:ph idx="2" type="body"/>
          </p:nvPr>
        </p:nvSpPr>
        <p:spPr>
          <a:xfrm>
            <a:off x="4648200" y="1600200"/>
            <a:ext cx="4038600" cy="4525800"/>
          </a:xfrm>
          <a:prstGeom prst="rect">
            <a:avLst/>
          </a:prstGeom>
          <a:noFill/>
          <a:ln>
            <a:noFill/>
          </a:ln>
        </p:spPr>
        <p:txBody>
          <a:bodyPr anchorCtr="0" anchor="t" bIns="91425" lIns="91425" spcFirstLastPara="1" rIns="91425" wrap="square" tIns="91425">
            <a:noAutofit/>
          </a:bodyPr>
          <a:lstStyle>
            <a:lvl1pPr indent="-406400" lvl="0" marL="457200" rtl="0" algn="l">
              <a:lnSpc>
                <a:spcPct val="100000"/>
              </a:lnSpc>
              <a:spcBef>
                <a:spcPts val="0"/>
              </a:spcBef>
              <a:spcAft>
                <a:spcPts val="0"/>
              </a:spcAft>
              <a:buSzPts val="2800"/>
              <a:buChar char="●"/>
              <a:defRPr sz="2800"/>
            </a:lvl1pPr>
            <a:lvl2pPr indent="-381000" lvl="1" marL="914400" rtl="0" algn="l">
              <a:lnSpc>
                <a:spcPct val="100000"/>
              </a:lnSpc>
              <a:spcBef>
                <a:spcPts val="0"/>
              </a:spcBef>
              <a:spcAft>
                <a:spcPts val="0"/>
              </a:spcAft>
              <a:buSzPts val="2400"/>
              <a:buChar char="●"/>
              <a:defRPr sz="2400"/>
            </a:lvl2pPr>
            <a:lvl3pPr indent="-355600" lvl="2" marL="1371600" rtl="0" algn="l">
              <a:lnSpc>
                <a:spcPct val="100000"/>
              </a:lnSpc>
              <a:spcBef>
                <a:spcPts val="0"/>
              </a:spcBef>
              <a:spcAft>
                <a:spcPts val="0"/>
              </a:spcAft>
              <a:buSzPts val="2000"/>
              <a:buChar char="●"/>
              <a:defRPr sz="2000"/>
            </a:lvl3pPr>
            <a:lvl4pPr indent="-342900" lvl="3" marL="1828800" rtl="0" algn="l">
              <a:lnSpc>
                <a:spcPct val="100000"/>
              </a:lnSpc>
              <a:spcBef>
                <a:spcPts val="0"/>
              </a:spcBef>
              <a:spcAft>
                <a:spcPts val="0"/>
              </a:spcAft>
              <a:buSzPts val="1800"/>
              <a:buChar char="●"/>
              <a:defRPr sz="1800"/>
            </a:lvl4pPr>
            <a:lvl5pPr indent="-342900" lvl="4" marL="2286000" rtl="0" algn="l">
              <a:lnSpc>
                <a:spcPct val="100000"/>
              </a:lnSpc>
              <a:spcBef>
                <a:spcPts val="0"/>
              </a:spcBef>
              <a:spcAft>
                <a:spcPts val="0"/>
              </a:spcAft>
              <a:buSzPts val="1800"/>
              <a:buChar char="●"/>
              <a:defRPr sz="1800"/>
            </a:lvl5pPr>
            <a:lvl6pPr indent="-342900" lvl="5" marL="2743200" rtl="0" algn="l">
              <a:lnSpc>
                <a:spcPct val="100000"/>
              </a:lnSpc>
              <a:spcBef>
                <a:spcPts val="0"/>
              </a:spcBef>
              <a:spcAft>
                <a:spcPts val="0"/>
              </a:spcAft>
              <a:buSzPts val="1800"/>
              <a:buChar char="●"/>
              <a:defRPr sz="1800"/>
            </a:lvl6pPr>
            <a:lvl7pPr indent="-342900" lvl="6" marL="3200400" rtl="0" algn="l">
              <a:lnSpc>
                <a:spcPct val="100000"/>
              </a:lnSpc>
              <a:spcBef>
                <a:spcPts val="0"/>
              </a:spcBef>
              <a:spcAft>
                <a:spcPts val="0"/>
              </a:spcAft>
              <a:buSzPts val="1800"/>
              <a:buChar char="●"/>
              <a:defRPr sz="1800"/>
            </a:lvl7pPr>
            <a:lvl8pPr indent="-342900" lvl="7" marL="3657600" rtl="0" algn="l">
              <a:lnSpc>
                <a:spcPct val="100000"/>
              </a:lnSpc>
              <a:spcBef>
                <a:spcPts val="0"/>
              </a:spcBef>
              <a:spcAft>
                <a:spcPts val="0"/>
              </a:spcAft>
              <a:buSzPts val="1800"/>
              <a:buChar char="●"/>
              <a:defRPr sz="1800"/>
            </a:lvl8pPr>
            <a:lvl9pPr indent="-342900" lvl="8" marL="4114800" rtl="0" algn="l">
              <a:lnSpc>
                <a:spcPct val="100000"/>
              </a:lnSpc>
              <a:spcBef>
                <a:spcPts val="0"/>
              </a:spcBef>
              <a:spcAft>
                <a:spcPts val="0"/>
              </a:spcAft>
              <a:buSzPts val="1800"/>
              <a:buChar char="●"/>
              <a:defRPr sz="1800"/>
            </a:lvl9pPr>
          </a:lstStyle>
          <a:p/>
        </p:txBody>
      </p:sp>
      <p:sp>
        <p:nvSpPr>
          <p:cNvPr id="42" name="Google Shape;42;p7"/>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3" name="Google Shape;43;p7"/>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4" name="Google Shape;44;p7"/>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4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8"/>
          <p:cNvSpPr txBox="1"/>
          <p:nvPr>
            <p:ph idx="1" type="body"/>
          </p:nvPr>
        </p:nvSpPr>
        <p:spPr>
          <a:xfrm>
            <a:off x="457200" y="1535112"/>
            <a:ext cx="4040100" cy="639600"/>
          </a:xfrm>
          <a:prstGeom prst="rect">
            <a:avLst/>
          </a:prstGeom>
          <a:noFill/>
          <a:ln>
            <a:noFill/>
          </a:ln>
        </p:spPr>
        <p:txBody>
          <a:bodyPr anchorCtr="0" anchor="b" bIns="91425" lIns="91425" spcFirstLastPara="1" rIns="91425" wrap="square" tIns="91425">
            <a:noAutofit/>
          </a:bodyPr>
          <a:lstStyle>
            <a:lvl1pPr indent="-228600" lvl="0" marL="457200" rtl="0" algn="l">
              <a:lnSpc>
                <a:spcPct val="100000"/>
              </a:lnSpc>
              <a:spcBef>
                <a:spcPts val="0"/>
              </a:spcBef>
              <a:spcAft>
                <a:spcPts val="0"/>
              </a:spcAft>
              <a:buSzPts val="2400"/>
              <a:buFont typeface="Calibri"/>
              <a:buNone/>
              <a:defRPr b="1" sz="2400"/>
            </a:lvl1pPr>
            <a:lvl2pPr indent="-228600" lvl="1" marL="914400" rtl="0" algn="l">
              <a:lnSpc>
                <a:spcPct val="100000"/>
              </a:lnSpc>
              <a:spcBef>
                <a:spcPts val="0"/>
              </a:spcBef>
              <a:spcAft>
                <a:spcPts val="0"/>
              </a:spcAft>
              <a:buSzPts val="2000"/>
              <a:buFont typeface="Calibri"/>
              <a:buNone/>
              <a:defRPr b="1" sz="2000"/>
            </a:lvl2pPr>
            <a:lvl3pPr indent="-228600" lvl="2" marL="1371600" rtl="0" algn="l">
              <a:lnSpc>
                <a:spcPct val="100000"/>
              </a:lnSpc>
              <a:spcBef>
                <a:spcPts val="0"/>
              </a:spcBef>
              <a:spcAft>
                <a:spcPts val="0"/>
              </a:spcAft>
              <a:buSzPts val="1800"/>
              <a:buFont typeface="Calibri"/>
              <a:buNone/>
              <a:defRPr b="1" sz="1800"/>
            </a:lvl3pPr>
            <a:lvl4pPr indent="-228600" lvl="3" marL="1828800" rtl="0" algn="l">
              <a:lnSpc>
                <a:spcPct val="100000"/>
              </a:lnSpc>
              <a:spcBef>
                <a:spcPts val="0"/>
              </a:spcBef>
              <a:spcAft>
                <a:spcPts val="0"/>
              </a:spcAft>
              <a:buSzPts val="1600"/>
              <a:buFont typeface="Calibri"/>
              <a:buNone/>
              <a:defRPr b="1" sz="1600"/>
            </a:lvl4pPr>
            <a:lvl5pPr indent="-228600" lvl="4" marL="2286000" rtl="0" algn="l">
              <a:lnSpc>
                <a:spcPct val="100000"/>
              </a:lnSpc>
              <a:spcBef>
                <a:spcPts val="0"/>
              </a:spcBef>
              <a:spcAft>
                <a:spcPts val="0"/>
              </a:spcAft>
              <a:buSzPts val="1600"/>
              <a:buFont typeface="Calibri"/>
              <a:buNone/>
              <a:defRPr b="1" sz="1600"/>
            </a:lvl5pPr>
            <a:lvl6pPr indent="-228600" lvl="5" marL="2743200" rtl="0" algn="l">
              <a:lnSpc>
                <a:spcPct val="100000"/>
              </a:lnSpc>
              <a:spcBef>
                <a:spcPts val="0"/>
              </a:spcBef>
              <a:spcAft>
                <a:spcPts val="0"/>
              </a:spcAft>
              <a:buSzPts val="1600"/>
              <a:buFont typeface="Calibri"/>
              <a:buNone/>
              <a:defRPr b="1" sz="1600"/>
            </a:lvl6pPr>
            <a:lvl7pPr indent="-228600" lvl="6" marL="3200400" rtl="0" algn="l">
              <a:lnSpc>
                <a:spcPct val="100000"/>
              </a:lnSpc>
              <a:spcBef>
                <a:spcPts val="0"/>
              </a:spcBef>
              <a:spcAft>
                <a:spcPts val="0"/>
              </a:spcAft>
              <a:buSzPts val="1600"/>
              <a:buFont typeface="Calibri"/>
              <a:buNone/>
              <a:defRPr b="1" sz="1600"/>
            </a:lvl7pPr>
            <a:lvl8pPr indent="-228600" lvl="7" marL="3657600" rtl="0" algn="l">
              <a:lnSpc>
                <a:spcPct val="100000"/>
              </a:lnSpc>
              <a:spcBef>
                <a:spcPts val="0"/>
              </a:spcBef>
              <a:spcAft>
                <a:spcPts val="0"/>
              </a:spcAft>
              <a:buSzPts val="1600"/>
              <a:buFont typeface="Calibri"/>
              <a:buNone/>
              <a:defRPr b="1" sz="1600"/>
            </a:lvl8pPr>
            <a:lvl9pPr indent="-228600" lvl="8" marL="4114800" rtl="0" algn="l">
              <a:lnSpc>
                <a:spcPct val="100000"/>
              </a:lnSpc>
              <a:spcBef>
                <a:spcPts val="0"/>
              </a:spcBef>
              <a:spcAft>
                <a:spcPts val="0"/>
              </a:spcAft>
              <a:buSzPts val="1600"/>
              <a:buFont typeface="Calibri"/>
              <a:buNone/>
              <a:defRPr b="1" sz="1600"/>
            </a:lvl9pPr>
          </a:lstStyle>
          <a:p/>
        </p:txBody>
      </p:sp>
      <p:sp>
        <p:nvSpPr>
          <p:cNvPr id="48" name="Google Shape;48;p8"/>
          <p:cNvSpPr txBox="1"/>
          <p:nvPr>
            <p:ph idx="2" type="body"/>
          </p:nvPr>
        </p:nvSpPr>
        <p:spPr>
          <a:xfrm>
            <a:off x="457200" y="2174874"/>
            <a:ext cx="4040100" cy="3951300"/>
          </a:xfrm>
          <a:prstGeom prst="rect">
            <a:avLst/>
          </a:prstGeom>
          <a:noFill/>
          <a:ln>
            <a:noFill/>
          </a:ln>
        </p:spPr>
        <p:txBody>
          <a:bodyPr anchorCtr="0" anchor="t" bIns="91425" lIns="91425" spcFirstLastPara="1" rIns="91425" wrap="square" tIns="91425">
            <a:noAutofit/>
          </a:bodyPr>
          <a:lstStyle>
            <a:lvl1pPr indent="-381000" lvl="0" marL="457200" rtl="0" algn="l">
              <a:lnSpc>
                <a:spcPct val="100000"/>
              </a:lnSpc>
              <a:spcBef>
                <a:spcPts val="0"/>
              </a:spcBef>
              <a:spcAft>
                <a:spcPts val="0"/>
              </a:spcAft>
              <a:buSzPts val="2400"/>
              <a:buChar char="●"/>
              <a:defRPr sz="2400"/>
            </a:lvl1pPr>
            <a:lvl2pPr indent="-355600" lvl="1" marL="914400" rtl="0" algn="l">
              <a:lnSpc>
                <a:spcPct val="100000"/>
              </a:lnSpc>
              <a:spcBef>
                <a:spcPts val="0"/>
              </a:spcBef>
              <a:spcAft>
                <a:spcPts val="0"/>
              </a:spcAft>
              <a:buSzPts val="2000"/>
              <a:buChar char="●"/>
              <a:defRPr sz="2000"/>
            </a:lvl2pPr>
            <a:lvl3pPr indent="-342900" lvl="2" marL="1371600" rtl="0" algn="l">
              <a:lnSpc>
                <a:spcPct val="100000"/>
              </a:lnSpc>
              <a:spcBef>
                <a:spcPts val="0"/>
              </a:spcBef>
              <a:spcAft>
                <a:spcPts val="0"/>
              </a:spcAft>
              <a:buSzPts val="1800"/>
              <a:buChar char="●"/>
              <a:defRPr sz="1800"/>
            </a:lvl3pPr>
            <a:lvl4pPr indent="-330200" lvl="3" marL="1828800" rtl="0" algn="l">
              <a:lnSpc>
                <a:spcPct val="100000"/>
              </a:lnSpc>
              <a:spcBef>
                <a:spcPts val="0"/>
              </a:spcBef>
              <a:spcAft>
                <a:spcPts val="0"/>
              </a:spcAft>
              <a:buSzPts val="1600"/>
              <a:buChar char="●"/>
              <a:defRPr sz="1600"/>
            </a:lvl4pPr>
            <a:lvl5pPr indent="-330200" lvl="4" marL="2286000" rtl="0" algn="l">
              <a:lnSpc>
                <a:spcPct val="100000"/>
              </a:lnSpc>
              <a:spcBef>
                <a:spcPts val="0"/>
              </a:spcBef>
              <a:spcAft>
                <a:spcPts val="0"/>
              </a:spcAft>
              <a:buSzPts val="1600"/>
              <a:buChar char="●"/>
              <a:defRPr sz="1600"/>
            </a:lvl5pPr>
            <a:lvl6pPr indent="-330200" lvl="5" marL="2743200" rtl="0" algn="l">
              <a:lnSpc>
                <a:spcPct val="100000"/>
              </a:lnSpc>
              <a:spcBef>
                <a:spcPts val="0"/>
              </a:spcBef>
              <a:spcAft>
                <a:spcPts val="0"/>
              </a:spcAft>
              <a:buSzPts val="1600"/>
              <a:buChar char="●"/>
              <a:defRPr sz="1600"/>
            </a:lvl6pPr>
            <a:lvl7pPr indent="-330200" lvl="6" marL="3200400" rtl="0" algn="l">
              <a:lnSpc>
                <a:spcPct val="100000"/>
              </a:lnSpc>
              <a:spcBef>
                <a:spcPts val="0"/>
              </a:spcBef>
              <a:spcAft>
                <a:spcPts val="0"/>
              </a:spcAft>
              <a:buSzPts val="1600"/>
              <a:buChar char="●"/>
              <a:defRPr sz="1600"/>
            </a:lvl7pPr>
            <a:lvl8pPr indent="-330200" lvl="7" marL="3657600" rtl="0" algn="l">
              <a:lnSpc>
                <a:spcPct val="100000"/>
              </a:lnSpc>
              <a:spcBef>
                <a:spcPts val="0"/>
              </a:spcBef>
              <a:spcAft>
                <a:spcPts val="0"/>
              </a:spcAft>
              <a:buSzPts val="1600"/>
              <a:buChar char="●"/>
              <a:defRPr sz="1600"/>
            </a:lvl8pPr>
            <a:lvl9pPr indent="-330200" lvl="8" marL="4114800" rtl="0" algn="l">
              <a:lnSpc>
                <a:spcPct val="100000"/>
              </a:lnSpc>
              <a:spcBef>
                <a:spcPts val="0"/>
              </a:spcBef>
              <a:spcAft>
                <a:spcPts val="0"/>
              </a:spcAft>
              <a:buSzPts val="1600"/>
              <a:buChar char="●"/>
              <a:defRPr sz="1600"/>
            </a:lvl9pPr>
          </a:lstStyle>
          <a:p/>
        </p:txBody>
      </p:sp>
      <p:sp>
        <p:nvSpPr>
          <p:cNvPr id="49" name="Google Shape;49;p8"/>
          <p:cNvSpPr txBox="1"/>
          <p:nvPr>
            <p:ph idx="3" type="body"/>
          </p:nvPr>
        </p:nvSpPr>
        <p:spPr>
          <a:xfrm>
            <a:off x="4645025" y="1535112"/>
            <a:ext cx="4041900" cy="639600"/>
          </a:xfrm>
          <a:prstGeom prst="rect">
            <a:avLst/>
          </a:prstGeom>
          <a:noFill/>
          <a:ln>
            <a:noFill/>
          </a:ln>
        </p:spPr>
        <p:txBody>
          <a:bodyPr anchorCtr="0" anchor="b" bIns="91425" lIns="91425" spcFirstLastPara="1" rIns="91425" wrap="square" tIns="91425">
            <a:noAutofit/>
          </a:bodyPr>
          <a:lstStyle>
            <a:lvl1pPr indent="-228600" lvl="0" marL="457200" rtl="0" algn="l">
              <a:lnSpc>
                <a:spcPct val="100000"/>
              </a:lnSpc>
              <a:spcBef>
                <a:spcPts val="0"/>
              </a:spcBef>
              <a:spcAft>
                <a:spcPts val="0"/>
              </a:spcAft>
              <a:buSzPts val="2400"/>
              <a:buFont typeface="Calibri"/>
              <a:buNone/>
              <a:defRPr b="1" sz="2400"/>
            </a:lvl1pPr>
            <a:lvl2pPr indent="-228600" lvl="1" marL="914400" rtl="0" algn="l">
              <a:lnSpc>
                <a:spcPct val="100000"/>
              </a:lnSpc>
              <a:spcBef>
                <a:spcPts val="0"/>
              </a:spcBef>
              <a:spcAft>
                <a:spcPts val="0"/>
              </a:spcAft>
              <a:buSzPts val="2000"/>
              <a:buFont typeface="Calibri"/>
              <a:buNone/>
              <a:defRPr b="1" sz="2000"/>
            </a:lvl2pPr>
            <a:lvl3pPr indent="-228600" lvl="2" marL="1371600" rtl="0" algn="l">
              <a:lnSpc>
                <a:spcPct val="100000"/>
              </a:lnSpc>
              <a:spcBef>
                <a:spcPts val="0"/>
              </a:spcBef>
              <a:spcAft>
                <a:spcPts val="0"/>
              </a:spcAft>
              <a:buSzPts val="1800"/>
              <a:buFont typeface="Calibri"/>
              <a:buNone/>
              <a:defRPr b="1" sz="1800"/>
            </a:lvl3pPr>
            <a:lvl4pPr indent="-228600" lvl="3" marL="1828800" rtl="0" algn="l">
              <a:lnSpc>
                <a:spcPct val="100000"/>
              </a:lnSpc>
              <a:spcBef>
                <a:spcPts val="0"/>
              </a:spcBef>
              <a:spcAft>
                <a:spcPts val="0"/>
              </a:spcAft>
              <a:buSzPts val="1600"/>
              <a:buFont typeface="Calibri"/>
              <a:buNone/>
              <a:defRPr b="1" sz="1600"/>
            </a:lvl4pPr>
            <a:lvl5pPr indent="-228600" lvl="4" marL="2286000" rtl="0" algn="l">
              <a:lnSpc>
                <a:spcPct val="100000"/>
              </a:lnSpc>
              <a:spcBef>
                <a:spcPts val="0"/>
              </a:spcBef>
              <a:spcAft>
                <a:spcPts val="0"/>
              </a:spcAft>
              <a:buSzPts val="1600"/>
              <a:buFont typeface="Calibri"/>
              <a:buNone/>
              <a:defRPr b="1" sz="1600"/>
            </a:lvl5pPr>
            <a:lvl6pPr indent="-228600" lvl="5" marL="2743200" rtl="0" algn="l">
              <a:lnSpc>
                <a:spcPct val="100000"/>
              </a:lnSpc>
              <a:spcBef>
                <a:spcPts val="0"/>
              </a:spcBef>
              <a:spcAft>
                <a:spcPts val="0"/>
              </a:spcAft>
              <a:buSzPts val="1600"/>
              <a:buFont typeface="Calibri"/>
              <a:buNone/>
              <a:defRPr b="1" sz="1600"/>
            </a:lvl6pPr>
            <a:lvl7pPr indent="-228600" lvl="6" marL="3200400" rtl="0" algn="l">
              <a:lnSpc>
                <a:spcPct val="100000"/>
              </a:lnSpc>
              <a:spcBef>
                <a:spcPts val="0"/>
              </a:spcBef>
              <a:spcAft>
                <a:spcPts val="0"/>
              </a:spcAft>
              <a:buSzPts val="1600"/>
              <a:buFont typeface="Calibri"/>
              <a:buNone/>
              <a:defRPr b="1" sz="1600"/>
            </a:lvl7pPr>
            <a:lvl8pPr indent="-228600" lvl="7" marL="3657600" rtl="0" algn="l">
              <a:lnSpc>
                <a:spcPct val="100000"/>
              </a:lnSpc>
              <a:spcBef>
                <a:spcPts val="0"/>
              </a:spcBef>
              <a:spcAft>
                <a:spcPts val="0"/>
              </a:spcAft>
              <a:buSzPts val="1600"/>
              <a:buFont typeface="Calibri"/>
              <a:buNone/>
              <a:defRPr b="1" sz="1600"/>
            </a:lvl8pPr>
            <a:lvl9pPr indent="-228600" lvl="8" marL="4114800" rtl="0" algn="l">
              <a:lnSpc>
                <a:spcPct val="100000"/>
              </a:lnSpc>
              <a:spcBef>
                <a:spcPts val="0"/>
              </a:spcBef>
              <a:spcAft>
                <a:spcPts val="0"/>
              </a:spcAft>
              <a:buSzPts val="1600"/>
              <a:buFont typeface="Calibri"/>
              <a:buNone/>
              <a:defRPr b="1" sz="1600"/>
            </a:lvl9pPr>
          </a:lstStyle>
          <a:p/>
        </p:txBody>
      </p:sp>
      <p:sp>
        <p:nvSpPr>
          <p:cNvPr id="50" name="Google Shape;50;p8"/>
          <p:cNvSpPr txBox="1"/>
          <p:nvPr>
            <p:ph idx="4" type="body"/>
          </p:nvPr>
        </p:nvSpPr>
        <p:spPr>
          <a:xfrm>
            <a:off x="4645025" y="2174874"/>
            <a:ext cx="4041900" cy="3951300"/>
          </a:xfrm>
          <a:prstGeom prst="rect">
            <a:avLst/>
          </a:prstGeom>
          <a:noFill/>
          <a:ln>
            <a:noFill/>
          </a:ln>
        </p:spPr>
        <p:txBody>
          <a:bodyPr anchorCtr="0" anchor="t" bIns="91425" lIns="91425" spcFirstLastPara="1" rIns="91425" wrap="square" tIns="91425">
            <a:noAutofit/>
          </a:bodyPr>
          <a:lstStyle>
            <a:lvl1pPr indent="-381000" lvl="0" marL="457200" rtl="0" algn="l">
              <a:lnSpc>
                <a:spcPct val="100000"/>
              </a:lnSpc>
              <a:spcBef>
                <a:spcPts val="0"/>
              </a:spcBef>
              <a:spcAft>
                <a:spcPts val="0"/>
              </a:spcAft>
              <a:buSzPts val="2400"/>
              <a:buChar char="●"/>
              <a:defRPr sz="2400"/>
            </a:lvl1pPr>
            <a:lvl2pPr indent="-355600" lvl="1" marL="914400" rtl="0" algn="l">
              <a:lnSpc>
                <a:spcPct val="100000"/>
              </a:lnSpc>
              <a:spcBef>
                <a:spcPts val="0"/>
              </a:spcBef>
              <a:spcAft>
                <a:spcPts val="0"/>
              </a:spcAft>
              <a:buSzPts val="2000"/>
              <a:buChar char="●"/>
              <a:defRPr sz="2000"/>
            </a:lvl2pPr>
            <a:lvl3pPr indent="-342900" lvl="2" marL="1371600" rtl="0" algn="l">
              <a:lnSpc>
                <a:spcPct val="100000"/>
              </a:lnSpc>
              <a:spcBef>
                <a:spcPts val="0"/>
              </a:spcBef>
              <a:spcAft>
                <a:spcPts val="0"/>
              </a:spcAft>
              <a:buSzPts val="1800"/>
              <a:buChar char="●"/>
              <a:defRPr sz="1800"/>
            </a:lvl3pPr>
            <a:lvl4pPr indent="-330200" lvl="3" marL="1828800" rtl="0" algn="l">
              <a:lnSpc>
                <a:spcPct val="100000"/>
              </a:lnSpc>
              <a:spcBef>
                <a:spcPts val="0"/>
              </a:spcBef>
              <a:spcAft>
                <a:spcPts val="0"/>
              </a:spcAft>
              <a:buSzPts val="1600"/>
              <a:buChar char="●"/>
              <a:defRPr sz="1600"/>
            </a:lvl4pPr>
            <a:lvl5pPr indent="-330200" lvl="4" marL="2286000" rtl="0" algn="l">
              <a:lnSpc>
                <a:spcPct val="100000"/>
              </a:lnSpc>
              <a:spcBef>
                <a:spcPts val="0"/>
              </a:spcBef>
              <a:spcAft>
                <a:spcPts val="0"/>
              </a:spcAft>
              <a:buSzPts val="1600"/>
              <a:buChar char="●"/>
              <a:defRPr sz="1600"/>
            </a:lvl5pPr>
            <a:lvl6pPr indent="-330200" lvl="5" marL="2743200" rtl="0" algn="l">
              <a:lnSpc>
                <a:spcPct val="100000"/>
              </a:lnSpc>
              <a:spcBef>
                <a:spcPts val="0"/>
              </a:spcBef>
              <a:spcAft>
                <a:spcPts val="0"/>
              </a:spcAft>
              <a:buSzPts val="1600"/>
              <a:buChar char="●"/>
              <a:defRPr sz="1600"/>
            </a:lvl6pPr>
            <a:lvl7pPr indent="-330200" lvl="6" marL="3200400" rtl="0" algn="l">
              <a:lnSpc>
                <a:spcPct val="100000"/>
              </a:lnSpc>
              <a:spcBef>
                <a:spcPts val="0"/>
              </a:spcBef>
              <a:spcAft>
                <a:spcPts val="0"/>
              </a:spcAft>
              <a:buSzPts val="1600"/>
              <a:buChar char="●"/>
              <a:defRPr sz="1600"/>
            </a:lvl7pPr>
            <a:lvl8pPr indent="-330200" lvl="7" marL="3657600" rtl="0" algn="l">
              <a:lnSpc>
                <a:spcPct val="100000"/>
              </a:lnSpc>
              <a:spcBef>
                <a:spcPts val="0"/>
              </a:spcBef>
              <a:spcAft>
                <a:spcPts val="0"/>
              </a:spcAft>
              <a:buSzPts val="1600"/>
              <a:buChar char="●"/>
              <a:defRPr sz="1600"/>
            </a:lvl8pPr>
            <a:lvl9pPr indent="-330200" lvl="8" marL="4114800" rtl="0" algn="l">
              <a:lnSpc>
                <a:spcPct val="100000"/>
              </a:lnSpc>
              <a:spcBef>
                <a:spcPts val="0"/>
              </a:spcBef>
              <a:spcAft>
                <a:spcPts val="0"/>
              </a:spcAft>
              <a:buSzPts val="1600"/>
              <a:buChar char="●"/>
              <a:defRPr sz="1600"/>
            </a:lvl9pPr>
          </a:lstStyle>
          <a:p/>
        </p:txBody>
      </p:sp>
      <p:sp>
        <p:nvSpPr>
          <p:cNvPr id="51" name="Google Shape;51;p8"/>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 name="Google Shape;52;p8"/>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49"/>
            <a:ext cx="3008400" cy="11622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000"/>
              <a:buNone/>
              <a:defRPr b="1" sz="20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 name="Google Shape;56;p9"/>
          <p:cNvSpPr txBox="1"/>
          <p:nvPr>
            <p:ph idx="1" type="body"/>
          </p:nvPr>
        </p:nvSpPr>
        <p:spPr>
          <a:xfrm>
            <a:off x="3575050" y="273049"/>
            <a:ext cx="5111700" cy="5853300"/>
          </a:xfrm>
          <a:prstGeom prst="rect">
            <a:avLst/>
          </a:prstGeom>
          <a:noFill/>
          <a:ln>
            <a:noFill/>
          </a:ln>
        </p:spPr>
        <p:txBody>
          <a:bodyPr anchorCtr="0" anchor="t" bIns="91425" lIns="91425" spcFirstLastPara="1" rIns="91425" wrap="square" tIns="91425">
            <a:noAutofit/>
          </a:bodyPr>
          <a:lstStyle>
            <a:lvl1pPr indent="-431800" lvl="0" marL="457200" rtl="0" algn="l">
              <a:lnSpc>
                <a:spcPct val="100000"/>
              </a:lnSpc>
              <a:spcBef>
                <a:spcPts val="0"/>
              </a:spcBef>
              <a:spcAft>
                <a:spcPts val="0"/>
              </a:spcAft>
              <a:buSzPts val="3200"/>
              <a:buChar char="●"/>
              <a:defRPr sz="3200"/>
            </a:lvl1pPr>
            <a:lvl2pPr indent="-406400" lvl="1" marL="914400" rtl="0" algn="l">
              <a:lnSpc>
                <a:spcPct val="100000"/>
              </a:lnSpc>
              <a:spcBef>
                <a:spcPts val="0"/>
              </a:spcBef>
              <a:spcAft>
                <a:spcPts val="0"/>
              </a:spcAft>
              <a:buSzPts val="2800"/>
              <a:buChar char="●"/>
              <a:defRPr sz="2800"/>
            </a:lvl2pPr>
            <a:lvl3pPr indent="-381000" lvl="2" marL="1371600" rtl="0" algn="l">
              <a:lnSpc>
                <a:spcPct val="100000"/>
              </a:lnSpc>
              <a:spcBef>
                <a:spcPts val="0"/>
              </a:spcBef>
              <a:spcAft>
                <a:spcPts val="0"/>
              </a:spcAft>
              <a:buSzPts val="2400"/>
              <a:buChar char="●"/>
              <a:defRPr sz="2400"/>
            </a:lvl3pPr>
            <a:lvl4pPr indent="-355600" lvl="3" marL="1828800" rtl="0" algn="l">
              <a:lnSpc>
                <a:spcPct val="100000"/>
              </a:lnSpc>
              <a:spcBef>
                <a:spcPts val="0"/>
              </a:spcBef>
              <a:spcAft>
                <a:spcPts val="0"/>
              </a:spcAft>
              <a:buSzPts val="2000"/>
              <a:buChar char="●"/>
              <a:defRPr sz="2000"/>
            </a:lvl4pPr>
            <a:lvl5pPr indent="-355600" lvl="4" marL="2286000" rtl="0" algn="l">
              <a:lnSpc>
                <a:spcPct val="100000"/>
              </a:lnSpc>
              <a:spcBef>
                <a:spcPts val="0"/>
              </a:spcBef>
              <a:spcAft>
                <a:spcPts val="0"/>
              </a:spcAft>
              <a:buSzPts val="2000"/>
              <a:buChar char="●"/>
              <a:defRPr sz="2000"/>
            </a:lvl5pPr>
            <a:lvl6pPr indent="-355600" lvl="5" marL="2743200" rtl="0" algn="l">
              <a:lnSpc>
                <a:spcPct val="100000"/>
              </a:lnSpc>
              <a:spcBef>
                <a:spcPts val="0"/>
              </a:spcBef>
              <a:spcAft>
                <a:spcPts val="0"/>
              </a:spcAft>
              <a:buSzPts val="2000"/>
              <a:buChar char="●"/>
              <a:defRPr sz="2000"/>
            </a:lvl6pPr>
            <a:lvl7pPr indent="-355600" lvl="6" marL="3200400" rtl="0" algn="l">
              <a:lnSpc>
                <a:spcPct val="100000"/>
              </a:lnSpc>
              <a:spcBef>
                <a:spcPts val="0"/>
              </a:spcBef>
              <a:spcAft>
                <a:spcPts val="0"/>
              </a:spcAft>
              <a:buSzPts val="2000"/>
              <a:buChar char="●"/>
              <a:defRPr sz="2000"/>
            </a:lvl7pPr>
            <a:lvl8pPr indent="-355600" lvl="7" marL="3657600" rtl="0" algn="l">
              <a:lnSpc>
                <a:spcPct val="100000"/>
              </a:lnSpc>
              <a:spcBef>
                <a:spcPts val="0"/>
              </a:spcBef>
              <a:spcAft>
                <a:spcPts val="0"/>
              </a:spcAft>
              <a:buSzPts val="2000"/>
              <a:buChar char="●"/>
              <a:defRPr sz="2000"/>
            </a:lvl8pPr>
            <a:lvl9pPr indent="-355600" lvl="8" marL="4114800" rtl="0" algn="l">
              <a:lnSpc>
                <a:spcPct val="100000"/>
              </a:lnSpc>
              <a:spcBef>
                <a:spcPts val="0"/>
              </a:spcBef>
              <a:spcAft>
                <a:spcPts val="0"/>
              </a:spcAft>
              <a:buSzPts val="2000"/>
              <a:buChar char="●"/>
              <a:defRPr sz="2000"/>
            </a:lvl9pPr>
          </a:lstStyle>
          <a:p/>
        </p:txBody>
      </p:sp>
      <p:sp>
        <p:nvSpPr>
          <p:cNvPr id="57" name="Google Shape;57;p9"/>
          <p:cNvSpPr txBox="1"/>
          <p:nvPr>
            <p:ph idx="2" type="body"/>
          </p:nvPr>
        </p:nvSpPr>
        <p:spPr>
          <a:xfrm>
            <a:off x="457200" y="1435099"/>
            <a:ext cx="3008400" cy="4691100"/>
          </a:xfrm>
          <a:prstGeom prst="rect">
            <a:avLst/>
          </a:prstGeom>
          <a:noFill/>
          <a:ln>
            <a:noFill/>
          </a:ln>
        </p:spPr>
        <p:txBody>
          <a:bodyPr anchorCtr="0" anchor="t" bIns="91425" lIns="91425" spcFirstLastPara="1" rIns="91425" wrap="square" tIns="91425">
            <a:noAutofit/>
          </a:bodyPr>
          <a:lstStyle>
            <a:lvl1pPr indent="-228600" lvl="0" marL="457200" rtl="0" algn="l">
              <a:lnSpc>
                <a:spcPct val="100000"/>
              </a:lnSpc>
              <a:spcBef>
                <a:spcPts val="0"/>
              </a:spcBef>
              <a:spcAft>
                <a:spcPts val="0"/>
              </a:spcAft>
              <a:buSzPts val="1400"/>
              <a:buFont typeface="Calibri"/>
              <a:buNone/>
              <a:defRPr sz="1400"/>
            </a:lvl1pPr>
            <a:lvl2pPr indent="-228600" lvl="1" marL="914400" rtl="0" algn="l">
              <a:lnSpc>
                <a:spcPct val="100000"/>
              </a:lnSpc>
              <a:spcBef>
                <a:spcPts val="0"/>
              </a:spcBef>
              <a:spcAft>
                <a:spcPts val="0"/>
              </a:spcAft>
              <a:buSzPts val="1200"/>
              <a:buFont typeface="Calibri"/>
              <a:buNone/>
              <a:defRPr sz="1200"/>
            </a:lvl2pPr>
            <a:lvl3pPr indent="-228600" lvl="2" marL="1371600" rtl="0" algn="l">
              <a:lnSpc>
                <a:spcPct val="100000"/>
              </a:lnSpc>
              <a:spcBef>
                <a:spcPts val="0"/>
              </a:spcBef>
              <a:spcAft>
                <a:spcPts val="0"/>
              </a:spcAft>
              <a:buSzPts val="1000"/>
              <a:buFont typeface="Calibri"/>
              <a:buNone/>
              <a:defRPr sz="1000"/>
            </a:lvl3pPr>
            <a:lvl4pPr indent="-228600" lvl="3" marL="1828800" rtl="0" algn="l">
              <a:lnSpc>
                <a:spcPct val="100000"/>
              </a:lnSpc>
              <a:spcBef>
                <a:spcPts val="0"/>
              </a:spcBef>
              <a:spcAft>
                <a:spcPts val="0"/>
              </a:spcAft>
              <a:buSzPts val="900"/>
              <a:buFont typeface="Calibri"/>
              <a:buNone/>
              <a:defRPr sz="900"/>
            </a:lvl4pPr>
            <a:lvl5pPr indent="-228600" lvl="4" marL="2286000" rtl="0" algn="l">
              <a:lnSpc>
                <a:spcPct val="100000"/>
              </a:lnSpc>
              <a:spcBef>
                <a:spcPts val="0"/>
              </a:spcBef>
              <a:spcAft>
                <a:spcPts val="0"/>
              </a:spcAft>
              <a:buSzPts val="900"/>
              <a:buFont typeface="Calibri"/>
              <a:buNone/>
              <a:defRPr sz="900"/>
            </a:lvl5pPr>
            <a:lvl6pPr indent="-228600" lvl="5" marL="2743200" rtl="0" algn="l">
              <a:lnSpc>
                <a:spcPct val="100000"/>
              </a:lnSpc>
              <a:spcBef>
                <a:spcPts val="0"/>
              </a:spcBef>
              <a:spcAft>
                <a:spcPts val="0"/>
              </a:spcAft>
              <a:buSzPts val="900"/>
              <a:buFont typeface="Calibri"/>
              <a:buNone/>
              <a:defRPr sz="900"/>
            </a:lvl6pPr>
            <a:lvl7pPr indent="-228600" lvl="6" marL="3200400" rtl="0" algn="l">
              <a:lnSpc>
                <a:spcPct val="100000"/>
              </a:lnSpc>
              <a:spcBef>
                <a:spcPts val="0"/>
              </a:spcBef>
              <a:spcAft>
                <a:spcPts val="0"/>
              </a:spcAft>
              <a:buSzPts val="900"/>
              <a:buFont typeface="Calibri"/>
              <a:buNone/>
              <a:defRPr sz="900"/>
            </a:lvl7pPr>
            <a:lvl8pPr indent="-228600" lvl="7" marL="3657600" rtl="0" algn="l">
              <a:lnSpc>
                <a:spcPct val="100000"/>
              </a:lnSpc>
              <a:spcBef>
                <a:spcPts val="0"/>
              </a:spcBef>
              <a:spcAft>
                <a:spcPts val="0"/>
              </a:spcAft>
              <a:buSzPts val="900"/>
              <a:buFont typeface="Calibri"/>
              <a:buNone/>
              <a:defRPr sz="900"/>
            </a:lvl8pPr>
            <a:lvl9pPr indent="-228600" lvl="8" marL="4114800" rtl="0" algn="l">
              <a:lnSpc>
                <a:spcPct val="100000"/>
              </a:lnSpc>
              <a:spcBef>
                <a:spcPts val="0"/>
              </a:spcBef>
              <a:spcAft>
                <a:spcPts val="0"/>
              </a:spcAft>
              <a:buSzPts val="900"/>
              <a:buFont typeface="Calibri"/>
              <a:buNone/>
              <a:defRPr sz="900"/>
            </a:lvl9pPr>
          </a:lstStyle>
          <a:p/>
        </p:txBody>
      </p:sp>
      <p:sp>
        <p:nvSpPr>
          <p:cNvPr id="58" name="Google Shape;58;p9"/>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0" name="Google Shape;60;p9"/>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000"/>
              <a:buNone/>
              <a:defRPr b="1" sz="2000"/>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3" name="Google Shape;63;p10"/>
          <p:cNvSpPr/>
          <p:nvPr>
            <p:ph idx="2" type="pic"/>
          </p:nvPr>
        </p:nvSpPr>
        <p:spPr>
          <a:xfrm>
            <a:off x="1792288" y="612774"/>
            <a:ext cx="5486400" cy="41148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3200"/>
              <a:buFont typeface="Calibri"/>
              <a:buNone/>
              <a:defRPr b="0" i="0" sz="3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2800"/>
              <a:buFont typeface="Calibri"/>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5367337"/>
            <a:ext cx="5486400" cy="804900"/>
          </a:xfrm>
          <a:prstGeom prst="rect">
            <a:avLst/>
          </a:prstGeom>
          <a:noFill/>
          <a:ln>
            <a:noFill/>
          </a:ln>
        </p:spPr>
        <p:txBody>
          <a:bodyPr anchorCtr="0" anchor="t" bIns="91425" lIns="91425" spcFirstLastPara="1" rIns="91425" wrap="square" tIns="91425">
            <a:noAutofit/>
          </a:bodyPr>
          <a:lstStyle>
            <a:lvl1pPr indent="-228600" lvl="0" marL="457200" rtl="0" algn="l">
              <a:lnSpc>
                <a:spcPct val="100000"/>
              </a:lnSpc>
              <a:spcBef>
                <a:spcPts val="0"/>
              </a:spcBef>
              <a:spcAft>
                <a:spcPts val="0"/>
              </a:spcAft>
              <a:buSzPts val="1400"/>
              <a:buFont typeface="Calibri"/>
              <a:buNone/>
              <a:defRPr sz="1400"/>
            </a:lvl1pPr>
            <a:lvl2pPr indent="-228600" lvl="1" marL="914400" rtl="0" algn="l">
              <a:lnSpc>
                <a:spcPct val="100000"/>
              </a:lnSpc>
              <a:spcBef>
                <a:spcPts val="0"/>
              </a:spcBef>
              <a:spcAft>
                <a:spcPts val="0"/>
              </a:spcAft>
              <a:buSzPts val="1200"/>
              <a:buFont typeface="Calibri"/>
              <a:buNone/>
              <a:defRPr sz="1200"/>
            </a:lvl2pPr>
            <a:lvl3pPr indent="-228600" lvl="2" marL="1371600" rtl="0" algn="l">
              <a:lnSpc>
                <a:spcPct val="100000"/>
              </a:lnSpc>
              <a:spcBef>
                <a:spcPts val="0"/>
              </a:spcBef>
              <a:spcAft>
                <a:spcPts val="0"/>
              </a:spcAft>
              <a:buSzPts val="1000"/>
              <a:buFont typeface="Calibri"/>
              <a:buNone/>
              <a:defRPr sz="1000"/>
            </a:lvl3pPr>
            <a:lvl4pPr indent="-228600" lvl="3" marL="1828800" rtl="0" algn="l">
              <a:lnSpc>
                <a:spcPct val="100000"/>
              </a:lnSpc>
              <a:spcBef>
                <a:spcPts val="0"/>
              </a:spcBef>
              <a:spcAft>
                <a:spcPts val="0"/>
              </a:spcAft>
              <a:buSzPts val="900"/>
              <a:buFont typeface="Calibri"/>
              <a:buNone/>
              <a:defRPr sz="900"/>
            </a:lvl4pPr>
            <a:lvl5pPr indent="-228600" lvl="4" marL="2286000" rtl="0" algn="l">
              <a:lnSpc>
                <a:spcPct val="100000"/>
              </a:lnSpc>
              <a:spcBef>
                <a:spcPts val="0"/>
              </a:spcBef>
              <a:spcAft>
                <a:spcPts val="0"/>
              </a:spcAft>
              <a:buSzPts val="900"/>
              <a:buFont typeface="Calibri"/>
              <a:buNone/>
              <a:defRPr sz="900"/>
            </a:lvl5pPr>
            <a:lvl6pPr indent="-228600" lvl="5" marL="2743200" rtl="0" algn="l">
              <a:lnSpc>
                <a:spcPct val="100000"/>
              </a:lnSpc>
              <a:spcBef>
                <a:spcPts val="0"/>
              </a:spcBef>
              <a:spcAft>
                <a:spcPts val="0"/>
              </a:spcAft>
              <a:buSzPts val="900"/>
              <a:buFont typeface="Calibri"/>
              <a:buNone/>
              <a:defRPr sz="900"/>
            </a:lvl6pPr>
            <a:lvl7pPr indent="-228600" lvl="6" marL="3200400" rtl="0" algn="l">
              <a:lnSpc>
                <a:spcPct val="100000"/>
              </a:lnSpc>
              <a:spcBef>
                <a:spcPts val="0"/>
              </a:spcBef>
              <a:spcAft>
                <a:spcPts val="0"/>
              </a:spcAft>
              <a:buSzPts val="900"/>
              <a:buFont typeface="Calibri"/>
              <a:buNone/>
              <a:defRPr sz="900"/>
            </a:lvl7pPr>
            <a:lvl8pPr indent="-228600" lvl="7" marL="3657600" rtl="0" algn="l">
              <a:lnSpc>
                <a:spcPct val="100000"/>
              </a:lnSpc>
              <a:spcBef>
                <a:spcPts val="0"/>
              </a:spcBef>
              <a:spcAft>
                <a:spcPts val="0"/>
              </a:spcAft>
              <a:buSzPts val="900"/>
              <a:buFont typeface="Calibri"/>
              <a:buNone/>
              <a:defRPr sz="900"/>
            </a:lvl8pPr>
            <a:lvl9pPr indent="-228600" lvl="8" marL="4114800" rtl="0" algn="l">
              <a:lnSpc>
                <a:spcPct val="100000"/>
              </a:lnSpc>
              <a:spcBef>
                <a:spcPts val="0"/>
              </a:spcBef>
              <a:spcAft>
                <a:spcPts val="0"/>
              </a:spcAft>
              <a:buSzPts val="900"/>
              <a:buFont typeface="Calibri"/>
              <a:buNone/>
              <a:defRPr sz="900"/>
            </a:lvl9pPr>
          </a:lstStyle>
          <a:p/>
        </p:txBody>
      </p:sp>
      <p:sp>
        <p:nvSpPr>
          <p:cNvPr id="65" name="Google Shape;65;p10"/>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6" name="Google Shape;66;p10"/>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7" name="Google Shape;67;p10"/>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0" name="Google Shape;70;p11"/>
          <p:cNvSpPr txBox="1"/>
          <p:nvPr>
            <p:ph idx="1" type="body"/>
          </p:nvPr>
        </p:nvSpPr>
        <p:spPr>
          <a:xfrm rot="5400000">
            <a:off x="2309099" y="-251700"/>
            <a:ext cx="4525800" cy="8229600"/>
          </a:xfrm>
          <a:prstGeom prst="rect">
            <a:avLst/>
          </a:prstGeom>
          <a:noFill/>
          <a:ln>
            <a:noFill/>
          </a:ln>
        </p:spPr>
        <p:txBody>
          <a:bodyPr anchorCtr="0" anchor="t" bIns="91425" lIns="91425" spcFirstLastPara="1" rIns="91425" wrap="square" tIns="91425">
            <a:noAutofit/>
          </a:bodyPr>
          <a:lstStyle>
            <a:lvl1pPr indent="-431800" lvl="0" marL="457200" rtl="0" algn="l">
              <a:lnSpc>
                <a:spcPct val="100000"/>
              </a:lnSpc>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rtl="0" algn="l">
              <a:lnSpc>
                <a:spcPct val="100000"/>
              </a:lnSpc>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2pPr>
            <a:lvl3pPr indent="-381000" lvl="2" marL="1371600" rtl="0" algn="l">
              <a:lnSpc>
                <a:spcPct val="100000"/>
              </a:lnSpc>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3pPr>
            <a:lvl4pPr indent="-355600" lvl="3" marL="1828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4pPr>
            <a:lvl5pPr indent="-355600" lvl="4" marL="22860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5pPr>
            <a:lvl6pPr indent="-355600" lvl="5" marL="27432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6pPr>
            <a:lvl7pPr indent="-355600" lvl="6" marL="32004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7pPr>
            <a:lvl8pPr indent="-355600" lvl="7" marL="36576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8pPr>
            <a:lvl9pPr indent="-355600" lvl="8" marL="4114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3" name="Google Shape;73;p11"/>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49" y="2171687"/>
            <a:ext cx="5851500" cy="2057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12"/>
          <p:cNvSpPr txBox="1"/>
          <p:nvPr>
            <p:ph idx="1" type="body"/>
          </p:nvPr>
        </p:nvSpPr>
        <p:spPr>
          <a:xfrm rot="5400000">
            <a:off x="541349" y="190489"/>
            <a:ext cx="5851500" cy="6019800"/>
          </a:xfrm>
          <a:prstGeom prst="rect">
            <a:avLst/>
          </a:prstGeom>
          <a:noFill/>
          <a:ln>
            <a:noFill/>
          </a:ln>
        </p:spPr>
        <p:txBody>
          <a:bodyPr anchorCtr="0" anchor="t" bIns="91425" lIns="91425" spcFirstLastPara="1" rIns="91425" wrap="square" tIns="91425">
            <a:noAutofit/>
          </a:bodyPr>
          <a:lstStyle>
            <a:lvl1pPr indent="-431800" lvl="0" marL="457200" rtl="0" algn="l">
              <a:lnSpc>
                <a:spcPct val="100000"/>
              </a:lnSpc>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rtl="0" algn="l">
              <a:lnSpc>
                <a:spcPct val="100000"/>
              </a:lnSpc>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2pPr>
            <a:lvl3pPr indent="-381000" lvl="2" marL="1371600" rtl="0" algn="l">
              <a:lnSpc>
                <a:spcPct val="100000"/>
              </a:lnSpc>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3pPr>
            <a:lvl4pPr indent="-355600" lvl="3" marL="1828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4pPr>
            <a:lvl5pPr indent="-355600" lvl="4" marL="22860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5pPr>
            <a:lvl6pPr indent="-355600" lvl="5" marL="27432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6pPr>
            <a:lvl7pPr indent="-355600" lvl="6" marL="32004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7pPr>
            <a:lvl8pPr indent="-355600" lvl="7" marL="36576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8pPr>
            <a:lvl9pPr indent="-355600" lvl="8" marL="4114800" rtl="0" algn="l">
              <a:lnSpc>
                <a:spcPct val="100000"/>
              </a:lnSpc>
              <a:spcBef>
                <a:spcPts val="400"/>
              </a:spcBef>
              <a:spcAft>
                <a:spcPts val="0"/>
              </a:spcAft>
              <a:buClr>
                <a:schemeClr val="dk1"/>
              </a:buClr>
              <a:buSzPts val="2000"/>
              <a:buFont typeface="Arial"/>
              <a:buChar char="●"/>
              <a:defRPr sz="2000">
                <a:solidFill>
                  <a:schemeClr val="dk1"/>
                </a:solidFill>
                <a:latin typeface="Calibri"/>
                <a:ea typeface="Calibri"/>
                <a:cs typeface="Calibri"/>
                <a:sym typeface="Calibri"/>
              </a:defRPr>
            </a:lvl9pPr>
          </a:lstStyle>
          <a:p/>
        </p:txBody>
      </p:sp>
      <p:sp>
        <p:nvSpPr>
          <p:cNvPr id="77" name="Google Shape;77;p12"/>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sz="1800"/>
            </a:lvl2pPr>
            <a:lvl3pPr lvl="2" marR="0" rtl="0" algn="l">
              <a:spcBef>
                <a:spcPts val="0"/>
              </a:spcBef>
              <a:spcAft>
                <a:spcPts val="0"/>
              </a:spcAft>
              <a:buSzPts val="1400"/>
              <a:buNone/>
              <a:defRPr sz="1800"/>
            </a:lvl3pPr>
            <a:lvl4pPr lvl="3" marR="0" rtl="0" algn="l">
              <a:spcBef>
                <a:spcPts val="0"/>
              </a:spcBef>
              <a:spcAft>
                <a:spcPts val="0"/>
              </a:spcAft>
              <a:buSzPts val="1400"/>
              <a:buNone/>
              <a:defRPr sz="1800"/>
            </a:lvl4pPr>
            <a:lvl5pPr lvl="4" marR="0" rtl="0" algn="l">
              <a:spcBef>
                <a:spcPts val="0"/>
              </a:spcBef>
              <a:spcAft>
                <a:spcPts val="0"/>
              </a:spcAft>
              <a:buSzPts val="1400"/>
              <a:buNone/>
              <a:defRPr sz="1800"/>
            </a:lvl5pPr>
            <a:lvl6pPr lvl="5" marR="0" rtl="0" algn="l">
              <a:spcBef>
                <a:spcPts val="0"/>
              </a:spcBef>
              <a:spcAft>
                <a:spcPts val="0"/>
              </a:spcAft>
              <a:buSzPts val="1400"/>
              <a:buNone/>
              <a:defRPr sz="1800"/>
            </a:lvl6pPr>
            <a:lvl7pPr lvl="6" marR="0" rtl="0" algn="l">
              <a:spcBef>
                <a:spcPts val="0"/>
              </a:spcBef>
              <a:spcAft>
                <a:spcPts val="0"/>
              </a:spcAft>
              <a:buSzPts val="1400"/>
              <a:buNone/>
              <a:defRPr sz="1800"/>
            </a:lvl7pPr>
            <a:lvl8pPr lvl="7" marR="0" rtl="0" algn="l">
              <a:spcBef>
                <a:spcPts val="0"/>
              </a:spcBef>
              <a:spcAft>
                <a:spcPts val="0"/>
              </a:spcAft>
              <a:buSzPts val="1400"/>
              <a:buNone/>
              <a:defRPr sz="1800"/>
            </a:lvl8pPr>
            <a:lvl9pPr lvl="8" marR="0" rtl="0" algn="l">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49"/>
            <a:ext cx="2133600" cy="36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49"/>
            <a:ext cx="2895600" cy="365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49"/>
            <a:ext cx="2133600" cy="3651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r>
              <a:t/>
            </a:r>
            <a:endParaRPr/>
          </a:p>
          <a:p>
            <a:pPr indent="0" lvl="1" marL="457200" rtl="0" algn="l">
              <a:spcBef>
                <a:spcPts val="0"/>
              </a:spcBef>
              <a:spcAft>
                <a:spcPts val="0"/>
              </a:spcAft>
              <a:buSzPts val="1800"/>
              <a:buNone/>
            </a:pPr>
            <a:r>
              <a:t/>
            </a:r>
            <a:endParaRPr sz="1800">
              <a:solidFill>
                <a:schemeClr val="dk1"/>
              </a:solidFill>
            </a:endParaRPr>
          </a:p>
          <a:p>
            <a:pPr indent="0" lvl="2" marL="914400" rtl="0" algn="l">
              <a:spcBef>
                <a:spcPts val="0"/>
              </a:spcBef>
              <a:spcAft>
                <a:spcPts val="0"/>
              </a:spcAft>
              <a:buSzPts val="1800"/>
              <a:buNone/>
            </a:pPr>
            <a:r>
              <a:t/>
            </a:r>
            <a:endParaRPr sz="1800">
              <a:solidFill>
                <a:schemeClr val="dk1"/>
              </a:solidFill>
            </a:endParaRPr>
          </a:p>
          <a:p>
            <a:pPr indent="0" lvl="3" marL="1371600" rtl="0" algn="l">
              <a:spcBef>
                <a:spcPts val="0"/>
              </a:spcBef>
              <a:spcAft>
                <a:spcPts val="0"/>
              </a:spcAft>
              <a:buSzPts val="1800"/>
              <a:buNone/>
            </a:pPr>
            <a:r>
              <a:t/>
            </a:r>
            <a:endParaRPr sz="1800">
              <a:solidFill>
                <a:schemeClr val="dk1"/>
              </a:solidFill>
            </a:endParaRPr>
          </a:p>
          <a:p>
            <a:pPr indent="0" lvl="4" marL="1828800" rtl="0" algn="l">
              <a:spcBef>
                <a:spcPts val="0"/>
              </a:spcBef>
              <a:spcAft>
                <a:spcPts val="0"/>
              </a:spcAft>
              <a:buSzPts val="1800"/>
              <a:buNone/>
            </a:pPr>
            <a:r>
              <a:t/>
            </a:r>
            <a:endParaRPr sz="1800">
              <a:solidFill>
                <a:schemeClr val="dk1"/>
              </a:solidFill>
            </a:endParaRPr>
          </a:p>
          <a:p>
            <a:pPr indent="0" lvl="5" marL="2286000" rtl="0" algn="l">
              <a:spcBef>
                <a:spcPts val="0"/>
              </a:spcBef>
              <a:spcAft>
                <a:spcPts val="0"/>
              </a:spcAft>
              <a:buSzPts val="1800"/>
              <a:buNone/>
            </a:pPr>
            <a:r>
              <a:t/>
            </a:r>
            <a:endParaRPr sz="1800">
              <a:solidFill>
                <a:schemeClr val="dk1"/>
              </a:solidFill>
            </a:endParaRPr>
          </a:p>
          <a:p>
            <a:pPr indent="0" lvl="6" marL="2743200" rtl="0" algn="l">
              <a:spcBef>
                <a:spcPts val="0"/>
              </a:spcBef>
              <a:spcAft>
                <a:spcPts val="0"/>
              </a:spcAft>
              <a:buSzPts val="1800"/>
              <a:buNone/>
            </a:pPr>
            <a:r>
              <a:t/>
            </a:r>
            <a:endParaRPr sz="1800">
              <a:solidFill>
                <a:schemeClr val="dk1"/>
              </a:solidFill>
            </a:endParaRPr>
          </a:p>
          <a:p>
            <a:pPr indent="0" lvl="7" marL="3200400" rtl="0" algn="l">
              <a:spcBef>
                <a:spcPts val="0"/>
              </a:spcBef>
              <a:spcAft>
                <a:spcPts val="0"/>
              </a:spcAft>
              <a:buSzPts val="1800"/>
              <a:buNone/>
            </a:pPr>
            <a:r>
              <a:t/>
            </a:r>
            <a:endParaRPr sz="1800">
              <a:solidFill>
                <a:schemeClr val="dk1"/>
              </a:solidFill>
            </a:endParaRPr>
          </a:p>
          <a:p>
            <a:pPr indent="0" lvl="8" marL="3657600" rtl="0" algn="l">
              <a:spcBef>
                <a:spcPts val="0"/>
              </a:spcBef>
              <a:spcAft>
                <a:spcPts val="0"/>
              </a:spcAft>
              <a:buSzPts val="1800"/>
              <a:buNone/>
            </a:pPr>
            <a:r>
              <a:t/>
            </a:r>
            <a:endParaRPr sz="1800">
              <a:solidFill>
                <a:schemeClr val="dk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Xz0fn81BlIQ"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www.youtube.com/watch?v=L2bxwnm7JG4"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d0kacyyLVB4" TargetMode="Externa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www.youtube.com/watch?v=OVWZyDz--30" TargetMode="Externa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www.youtube.com/watch?v=OVWZyDz--30" TargetMode="Externa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557375" y="158775"/>
            <a:ext cx="8172600" cy="1458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88"/>
              <a:buFont typeface="Comic Sans MS"/>
              <a:buNone/>
            </a:pPr>
            <a:r>
              <a:rPr b="1" lang="en-GB" sz="4800">
                <a:solidFill>
                  <a:srgbClr val="6D9EEB"/>
                </a:solidFill>
                <a:latin typeface="Arial Black"/>
                <a:ea typeface="Arial Black"/>
                <a:cs typeface="Arial Black"/>
                <a:sym typeface="Arial Black"/>
              </a:rPr>
              <a:t>The Oceans and Carbon</a:t>
            </a:r>
            <a:endParaRPr sz="4800">
              <a:solidFill>
                <a:srgbClr val="6D9EEB"/>
              </a:solidFill>
              <a:latin typeface="Arial Black"/>
              <a:ea typeface="Arial Black"/>
              <a:cs typeface="Arial Black"/>
              <a:sym typeface="Arial Black"/>
            </a:endParaRPr>
          </a:p>
        </p:txBody>
      </p:sp>
      <p:pic>
        <p:nvPicPr>
          <p:cNvPr id="85" name="Google Shape;85;p13"/>
          <p:cNvPicPr preferRelativeResize="0"/>
          <p:nvPr/>
        </p:nvPicPr>
        <p:blipFill>
          <a:blip r:embed="rId3">
            <a:alphaModFix/>
          </a:blip>
          <a:stretch>
            <a:fillRect/>
          </a:stretch>
        </p:blipFill>
        <p:spPr>
          <a:xfrm>
            <a:off x="0" y="1724024"/>
            <a:ext cx="9144000" cy="5133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D9EEB"/>
                </a:solidFill>
                <a:latin typeface="Arial Black"/>
                <a:ea typeface="Arial Black"/>
                <a:cs typeface="Arial Black"/>
                <a:sym typeface="Arial Black"/>
              </a:rPr>
              <a:t>Syllabus Link</a:t>
            </a:r>
            <a:endParaRPr>
              <a:solidFill>
                <a:srgbClr val="6D9EEB"/>
              </a:solidFill>
              <a:latin typeface="Arial Black"/>
              <a:ea typeface="Arial Black"/>
              <a:cs typeface="Arial Black"/>
              <a:sym typeface="Arial Black"/>
            </a:endParaRPr>
          </a:p>
        </p:txBody>
      </p:sp>
      <p:sp>
        <p:nvSpPr>
          <p:cNvPr id="91" name="Google Shape;91;p14"/>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GB" sz="3000">
                <a:solidFill>
                  <a:srgbClr val="292929"/>
                </a:solidFill>
                <a:latin typeface="Arial"/>
                <a:ea typeface="Arial"/>
                <a:cs typeface="Arial"/>
                <a:sym typeface="Arial"/>
              </a:rPr>
              <a:t>The changing role of oceans as a store and source of carbon dioxide (CO2) </a:t>
            </a:r>
            <a:endParaRPr sz="3000">
              <a:solidFill>
                <a:srgbClr val="292929"/>
              </a:solidFill>
              <a:latin typeface="Arial"/>
              <a:ea typeface="Arial"/>
              <a:cs typeface="Arial"/>
              <a:sym typeface="Arial"/>
            </a:endParaRPr>
          </a:p>
          <a:p>
            <a:pPr indent="0" lvl="0" marL="0" rtl="0" algn="l">
              <a:spcBef>
                <a:spcPts val="600"/>
              </a:spcBef>
              <a:spcAft>
                <a:spcPts val="0"/>
              </a:spcAft>
              <a:buNone/>
            </a:pPr>
            <a:r>
              <a:t/>
            </a:r>
            <a:endParaRPr sz="3000">
              <a:solidFill>
                <a:srgbClr val="292929"/>
              </a:solidFill>
              <a:latin typeface="Arial"/>
              <a:ea typeface="Arial"/>
              <a:cs typeface="Arial"/>
              <a:sym typeface="Arial"/>
            </a:endParaRPr>
          </a:p>
          <a:p>
            <a:pPr indent="0" lvl="0" marL="0" rtl="0" algn="l">
              <a:spcBef>
                <a:spcPts val="600"/>
              </a:spcBef>
              <a:spcAft>
                <a:spcPts val="0"/>
              </a:spcAft>
              <a:buNone/>
            </a:pPr>
            <a:r>
              <a:rPr lang="en-GB" sz="3000">
                <a:solidFill>
                  <a:srgbClr val="292929"/>
                </a:solidFill>
                <a:latin typeface="Arial"/>
                <a:ea typeface="Arial"/>
                <a:cs typeface="Arial"/>
                <a:sym typeface="Arial"/>
              </a:rPr>
              <a:t>and </a:t>
            </a:r>
            <a:endParaRPr sz="3000">
              <a:solidFill>
                <a:srgbClr val="292929"/>
              </a:solidFill>
              <a:latin typeface="Arial"/>
              <a:ea typeface="Arial"/>
              <a:cs typeface="Arial"/>
              <a:sym typeface="Arial"/>
            </a:endParaRPr>
          </a:p>
          <a:p>
            <a:pPr indent="0" lvl="0" marL="0" rtl="0" algn="l">
              <a:spcBef>
                <a:spcPts val="600"/>
              </a:spcBef>
              <a:spcAft>
                <a:spcPts val="0"/>
              </a:spcAft>
              <a:buNone/>
            </a:pPr>
            <a:r>
              <a:t/>
            </a:r>
            <a:endParaRPr sz="3000">
              <a:solidFill>
                <a:srgbClr val="292929"/>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GB" sz="3000">
                <a:solidFill>
                  <a:srgbClr val="292929"/>
                </a:solidFill>
                <a:latin typeface="Arial"/>
                <a:ea typeface="Arial"/>
                <a:cs typeface="Arial"/>
                <a:sym typeface="Arial"/>
              </a:rPr>
              <a:t>the impacts of ocean acidification on coral reefs</a:t>
            </a:r>
            <a:endParaRPr sz="3000">
              <a:solidFill>
                <a:srgbClr val="292929"/>
              </a:solidFill>
              <a:latin typeface="Arial"/>
              <a:ea typeface="Arial"/>
              <a:cs typeface="Arial"/>
              <a:sym typeface="Arial"/>
            </a:endParaRPr>
          </a:p>
          <a:p>
            <a:pPr indent="0" lvl="0" marL="0" rtl="0" algn="l">
              <a:spcBef>
                <a:spcPts val="640"/>
              </a:spcBef>
              <a:spcAft>
                <a:spcPts val="0"/>
              </a:spcAft>
              <a:buNone/>
            </a:pPr>
            <a:r>
              <a:t/>
            </a:r>
            <a:endParaRPr sz="300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D9EEB"/>
                </a:solidFill>
                <a:latin typeface="Arial Black"/>
                <a:ea typeface="Arial Black"/>
                <a:cs typeface="Arial Black"/>
                <a:sym typeface="Arial Black"/>
              </a:rPr>
              <a:t>Intro to the Carbon Cycle</a:t>
            </a:r>
            <a:endParaRPr>
              <a:solidFill>
                <a:srgbClr val="6D9EEB"/>
              </a:solidFill>
              <a:latin typeface="Arial Black"/>
              <a:ea typeface="Arial Black"/>
              <a:cs typeface="Arial Black"/>
              <a:sym typeface="Arial Black"/>
            </a:endParaRPr>
          </a:p>
        </p:txBody>
      </p:sp>
      <p:sp>
        <p:nvSpPr>
          <p:cNvPr id="97" name="Google Shape;97;p15"/>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descr="A 50's documentary spoof illustrating the carbon cycle." id="98" name="Google Shape;98;p15" title="Cole and the Carbon Cycle">
            <a:hlinkClick r:id="rId3"/>
          </p:cNvPr>
          <p:cNvPicPr preferRelativeResize="0"/>
          <p:nvPr/>
        </p:nvPicPr>
        <p:blipFill>
          <a:blip r:embed="rId4">
            <a:alphaModFix/>
          </a:blip>
          <a:stretch>
            <a:fillRect/>
          </a:stretch>
        </p:blipFill>
        <p:spPr>
          <a:xfrm>
            <a:off x="457200" y="1241650"/>
            <a:ext cx="8162225" cy="5500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88"/>
              <a:buFont typeface="Comic Sans MS"/>
              <a:buNone/>
            </a:pPr>
            <a:r>
              <a:rPr b="1" i="0" lang="en-GB" sz="3950" u="none" cap="none" strike="noStrike">
                <a:solidFill>
                  <a:schemeClr val="accent1"/>
                </a:solidFill>
                <a:latin typeface="Arial Black"/>
                <a:ea typeface="Arial Black"/>
                <a:cs typeface="Arial Black"/>
                <a:sym typeface="Arial Black"/>
              </a:rPr>
              <a:t>Carbon </a:t>
            </a:r>
            <a:r>
              <a:rPr b="1" lang="en-GB" sz="3950">
                <a:solidFill>
                  <a:schemeClr val="accent1"/>
                </a:solidFill>
                <a:latin typeface="Arial Black"/>
                <a:ea typeface="Arial Black"/>
                <a:cs typeface="Arial Black"/>
                <a:sym typeface="Arial Black"/>
              </a:rPr>
              <a:t>D</a:t>
            </a:r>
            <a:r>
              <a:rPr b="1" i="0" lang="en-GB" sz="3950" u="none" cap="none" strike="noStrike">
                <a:solidFill>
                  <a:schemeClr val="accent1"/>
                </a:solidFill>
                <a:latin typeface="Arial Black"/>
                <a:ea typeface="Arial Black"/>
                <a:cs typeface="Arial Black"/>
                <a:sym typeface="Arial Black"/>
              </a:rPr>
              <a:t>ioxide and </a:t>
            </a:r>
            <a:r>
              <a:rPr b="1" lang="en-GB" sz="3950">
                <a:solidFill>
                  <a:schemeClr val="accent1"/>
                </a:solidFill>
                <a:latin typeface="Arial Black"/>
                <a:ea typeface="Arial Black"/>
                <a:cs typeface="Arial Black"/>
                <a:sym typeface="Arial Black"/>
              </a:rPr>
              <a:t>C</a:t>
            </a:r>
            <a:r>
              <a:rPr b="1" i="0" lang="en-GB" sz="3950" u="none" cap="none" strike="noStrike">
                <a:solidFill>
                  <a:schemeClr val="accent1"/>
                </a:solidFill>
                <a:latin typeface="Arial Black"/>
                <a:ea typeface="Arial Black"/>
                <a:cs typeface="Arial Black"/>
                <a:sym typeface="Arial Black"/>
              </a:rPr>
              <a:t>arbon </a:t>
            </a:r>
            <a:r>
              <a:rPr b="1" lang="en-GB" sz="3950">
                <a:solidFill>
                  <a:schemeClr val="accent1"/>
                </a:solidFill>
                <a:latin typeface="Arial Black"/>
                <a:ea typeface="Arial Black"/>
                <a:cs typeface="Arial Black"/>
                <a:sym typeface="Arial Black"/>
              </a:rPr>
              <a:t>S</a:t>
            </a:r>
            <a:r>
              <a:rPr b="1" i="0" lang="en-GB" sz="3950" u="none" cap="none" strike="noStrike">
                <a:solidFill>
                  <a:schemeClr val="accent1"/>
                </a:solidFill>
                <a:latin typeface="Arial Black"/>
                <a:ea typeface="Arial Black"/>
                <a:cs typeface="Arial Black"/>
                <a:sym typeface="Arial Black"/>
              </a:rPr>
              <a:t>inks</a:t>
            </a:r>
            <a:endParaRPr>
              <a:solidFill>
                <a:schemeClr val="accent1"/>
              </a:solidFill>
              <a:latin typeface="Arial Black"/>
              <a:ea typeface="Arial Black"/>
              <a:cs typeface="Arial Black"/>
              <a:sym typeface="Arial Black"/>
            </a:endParaRPr>
          </a:p>
        </p:txBody>
      </p:sp>
      <p:sp>
        <p:nvSpPr>
          <p:cNvPr id="104" name="Google Shape;104;p16"/>
          <p:cNvSpPr txBox="1"/>
          <p:nvPr>
            <p:ph idx="1" type="body"/>
          </p:nvPr>
        </p:nvSpPr>
        <p:spPr>
          <a:xfrm>
            <a:off x="457200" y="1600200"/>
            <a:ext cx="8229600" cy="4971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2400"/>
              <a:buNone/>
            </a:pPr>
            <a:r>
              <a:rPr b="1" i="0" lang="en-GB" sz="2400" u="none" cap="none" strike="noStrike">
                <a:solidFill>
                  <a:srgbClr val="FF0000"/>
                </a:solidFill>
                <a:latin typeface="Arial"/>
                <a:ea typeface="Arial"/>
                <a:cs typeface="Arial"/>
                <a:sym typeface="Arial"/>
              </a:rPr>
              <a:t>Carbon dioxide (CO2) </a:t>
            </a:r>
            <a:r>
              <a:rPr b="0" i="0" lang="en-GB" sz="2400" u="none" cap="none" strike="noStrike">
                <a:solidFill>
                  <a:schemeClr val="dk1"/>
                </a:solidFill>
                <a:latin typeface="Arial"/>
                <a:ea typeface="Arial"/>
                <a:cs typeface="Arial"/>
                <a:sym typeface="Arial"/>
              </a:rPr>
              <a:t>Carbon dioxide is a gas. It occurs naturally and is also a by-product of human activities such as burning fossil fuels. It is the principal greenhouse gas produced by human activity.</a:t>
            </a:r>
            <a:endParaRPr/>
          </a:p>
          <a:p>
            <a:pPr indent="0" lvl="0" marL="0" marR="0" rtl="0" algn="l">
              <a:lnSpc>
                <a:spcPct val="100000"/>
              </a:lnSpc>
              <a:spcBef>
                <a:spcPts val="560"/>
              </a:spcBef>
              <a:spcAft>
                <a:spcPts val="0"/>
              </a:spcAft>
              <a:buSzPts val="2400"/>
              <a:buNone/>
            </a:pPr>
            <a:r>
              <a:t/>
            </a:r>
            <a:endParaRPr sz="2400">
              <a:latin typeface="Arial"/>
              <a:ea typeface="Arial"/>
              <a:cs typeface="Arial"/>
              <a:sym typeface="Arial"/>
            </a:endParaRPr>
          </a:p>
          <a:p>
            <a:pPr indent="0" lvl="0" marL="0" marR="0" rtl="0" algn="l">
              <a:lnSpc>
                <a:spcPct val="100000"/>
              </a:lnSpc>
              <a:spcBef>
                <a:spcPts val="560"/>
              </a:spcBef>
              <a:spcAft>
                <a:spcPts val="0"/>
              </a:spcAft>
              <a:buSzPts val="2400"/>
              <a:buNone/>
            </a:pPr>
            <a:r>
              <a:rPr b="1" i="0" lang="en-GB" sz="2400" u="none" cap="none" strike="noStrike">
                <a:solidFill>
                  <a:srgbClr val="FF0000"/>
                </a:solidFill>
                <a:latin typeface="Arial"/>
                <a:ea typeface="Arial"/>
                <a:cs typeface="Arial"/>
                <a:sym typeface="Arial"/>
              </a:rPr>
              <a:t>Carbon sink </a:t>
            </a:r>
            <a:r>
              <a:rPr b="0" i="0" lang="en-GB" sz="2400" u="none" cap="none" strike="noStrike">
                <a:solidFill>
                  <a:schemeClr val="dk1"/>
                </a:solidFill>
                <a:latin typeface="Arial"/>
                <a:ea typeface="Arial"/>
                <a:cs typeface="Arial"/>
                <a:sym typeface="Arial"/>
              </a:rPr>
              <a:t>Any process, activity or mechanism that removes carbon from the atmosphere. The biggest carbon sinks are the world's oceans, forests and soils, which absorb large amounts of carbon dioxide from the Earth's atmosphere.</a:t>
            </a:r>
            <a:endParaRPr/>
          </a:p>
          <a:p>
            <a:pPr indent="-342900" lvl="0" marL="342900" marR="0" rtl="0" algn="l">
              <a:lnSpc>
                <a:spcPct val="100000"/>
              </a:lnSpc>
              <a:spcBef>
                <a:spcPts val="640"/>
              </a:spcBef>
              <a:spcAft>
                <a:spcPts val="0"/>
              </a:spcAft>
              <a:buClr>
                <a:schemeClr val="dk1"/>
              </a:buClr>
              <a:buSzPts val="1900"/>
              <a:buFont typeface="Calibri"/>
              <a:buNone/>
            </a:pPr>
            <a:r>
              <a:t/>
            </a:r>
            <a:endParaRPr b="0" i="0" sz="32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2" st="2"/>
                                            </p:txEl>
                                          </p:spTgt>
                                        </p:tgtEl>
                                        <p:attrNameLst>
                                          <p:attrName>style.visibility</p:attrName>
                                        </p:attrNameLst>
                                      </p:cBhvr>
                                      <p:to>
                                        <p:strVal val="visible"/>
                                      </p:to>
                                    </p:set>
                                    <p:animEffect filter="fade" transition="in">
                                      <p:cBhvr>
                                        <p:cTn dur="1000"/>
                                        <p:tgtEl>
                                          <p:spTgt spid="10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3" st="3"/>
                                            </p:txEl>
                                          </p:spTgt>
                                        </p:tgtEl>
                                        <p:attrNameLst>
                                          <p:attrName>style.visibility</p:attrName>
                                        </p:attrNameLst>
                                      </p:cBhvr>
                                      <p:to>
                                        <p:strVal val="visible"/>
                                      </p:to>
                                    </p:set>
                                    <p:animEffect filter="fade" transition="in">
                                      <p:cBhvr>
                                        <p:cTn dur="1000"/>
                                        <p:tgtEl>
                                          <p:spTgt spid="104">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7"/>
          <p:cNvPicPr preferRelativeResize="0"/>
          <p:nvPr/>
        </p:nvPicPr>
        <p:blipFill rotWithShape="1">
          <a:blip r:embed="rId3">
            <a:alphaModFix/>
          </a:blip>
          <a:srcRect b="0" l="0" r="0" t="0"/>
          <a:stretch/>
        </p:blipFill>
        <p:spPr>
          <a:xfrm>
            <a:off x="0" y="142848"/>
            <a:ext cx="8797525" cy="6358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142850"/>
            <a:ext cx="7187176" cy="4424575"/>
          </a:xfrm>
          <a:prstGeom prst="rect">
            <a:avLst/>
          </a:prstGeom>
          <a:noFill/>
          <a:ln>
            <a:noFill/>
          </a:ln>
        </p:spPr>
      </p:pic>
      <p:pic>
        <p:nvPicPr>
          <p:cNvPr id="115" name="Google Shape;115;p18"/>
          <p:cNvPicPr preferRelativeResize="0"/>
          <p:nvPr/>
        </p:nvPicPr>
        <p:blipFill rotWithShape="1">
          <a:blip r:embed="rId4">
            <a:alphaModFix/>
          </a:blip>
          <a:srcRect b="0" l="0" r="0" t="0"/>
          <a:stretch/>
        </p:blipFill>
        <p:spPr>
          <a:xfrm>
            <a:off x="71452" y="4708450"/>
            <a:ext cx="8939949" cy="2062545"/>
          </a:xfrm>
          <a:prstGeom prst="rect">
            <a:avLst/>
          </a:prstGeom>
          <a:noFill/>
          <a:ln>
            <a:noFill/>
          </a:ln>
        </p:spPr>
      </p:pic>
      <p:sp>
        <p:nvSpPr>
          <p:cNvPr id="116" name="Google Shape;116;p18"/>
          <p:cNvSpPr txBox="1"/>
          <p:nvPr/>
        </p:nvSpPr>
        <p:spPr>
          <a:xfrm>
            <a:off x="7358082" y="642918"/>
            <a:ext cx="1714500" cy="310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50"/>
              <a:buFont typeface="Arial"/>
              <a:buNone/>
            </a:pPr>
            <a:r>
              <a:rPr b="0" i="0" lang="en-GB" sz="1400" u="none" cap="none" strike="noStrike">
                <a:solidFill>
                  <a:schemeClr val="dk1"/>
                </a:solidFill>
                <a:latin typeface="Arial"/>
                <a:ea typeface="Arial"/>
                <a:cs typeface="Arial"/>
                <a:sym typeface="Arial"/>
              </a:rPr>
              <a:t>This carbon cycle diagram shows the storage and annual exchange of carbon in gigatons - or billions of tons - of Carbon (GtC). Burning fossil fuels by people adds about 5.5 GtC of carbon per year into the atmosphere.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t/>
            </a:r>
            <a:endParaRPr/>
          </a:p>
        </p:txBody>
      </p:sp>
      <p:sp>
        <p:nvSpPr>
          <p:cNvPr id="122" name="Google Shape;122;p19"/>
          <p:cNvSpPr txBox="1"/>
          <p:nvPr>
            <p:ph idx="1" type="body"/>
          </p:nvPr>
        </p:nvSpPr>
        <p:spPr>
          <a:xfrm>
            <a:off x="457200" y="1600200"/>
            <a:ext cx="8229600" cy="4525800"/>
          </a:xfrm>
          <a:prstGeom prst="rect">
            <a:avLst/>
          </a:prstGeom>
          <a:noFill/>
          <a:ln>
            <a:noFill/>
          </a:ln>
        </p:spPr>
        <p:txBody>
          <a:bodyPr anchorCtr="0" anchor="t" bIns="91425" lIns="91425" spcFirstLastPara="1" rIns="91425" wrap="square" tIns="91425">
            <a:noAutofit/>
          </a:bodyPr>
          <a:lstStyle/>
          <a:p>
            <a:pPr indent="-222250" lvl="0" marL="342900" rtl="0" algn="l">
              <a:lnSpc>
                <a:spcPct val="100000"/>
              </a:lnSpc>
              <a:spcBef>
                <a:spcPts val="0"/>
              </a:spcBef>
              <a:spcAft>
                <a:spcPts val="0"/>
              </a:spcAft>
              <a:buSzPts val="3200"/>
              <a:buNone/>
            </a:pPr>
            <a:r>
              <a:t/>
            </a:r>
            <a:endParaRPr/>
          </a:p>
        </p:txBody>
      </p:sp>
      <p:pic>
        <p:nvPicPr>
          <p:cNvPr id="123" name="Google Shape;123;p19"/>
          <p:cNvPicPr preferRelativeResize="0"/>
          <p:nvPr/>
        </p:nvPicPr>
        <p:blipFill rotWithShape="1">
          <a:blip r:embed="rId3">
            <a:alphaModFix/>
          </a:blip>
          <a:srcRect b="0" l="0" r="0" t="0"/>
          <a:stretch/>
        </p:blipFill>
        <p:spPr>
          <a:xfrm>
            <a:off x="40075" y="0"/>
            <a:ext cx="9144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180525" y="274650"/>
            <a:ext cx="87798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988"/>
              <a:buFont typeface="Comic Sans MS"/>
              <a:buNone/>
            </a:pPr>
            <a:r>
              <a:rPr i="0" lang="en-GB" sz="3950" u="none" cap="none" strike="noStrike">
                <a:solidFill>
                  <a:schemeClr val="accent1"/>
                </a:solidFill>
                <a:latin typeface="Arial Black"/>
                <a:ea typeface="Arial Black"/>
                <a:cs typeface="Arial Black"/>
                <a:sym typeface="Arial Black"/>
              </a:rPr>
              <a:t>The </a:t>
            </a:r>
            <a:r>
              <a:rPr lang="en-GB" sz="3950">
                <a:solidFill>
                  <a:schemeClr val="accent1"/>
                </a:solidFill>
                <a:latin typeface="Arial Black"/>
                <a:ea typeface="Arial Black"/>
                <a:cs typeface="Arial Black"/>
                <a:sym typeface="Arial Black"/>
              </a:rPr>
              <a:t>D</a:t>
            </a:r>
            <a:r>
              <a:rPr i="0" lang="en-GB" sz="3950" u="none" cap="none" strike="noStrike">
                <a:solidFill>
                  <a:schemeClr val="accent1"/>
                </a:solidFill>
                <a:latin typeface="Arial Black"/>
                <a:ea typeface="Arial Black"/>
                <a:cs typeface="Arial Black"/>
                <a:sym typeface="Arial Black"/>
              </a:rPr>
              <a:t>istribution of CO2 in the </a:t>
            </a:r>
            <a:r>
              <a:rPr lang="en-GB" sz="3950">
                <a:solidFill>
                  <a:schemeClr val="accent1"/>
                </a:solidFill>
                <a:latin typeface="Arial Black"/>
                <a:ea typeface="Arial Black"/>
                <a:cs typeface="Arial Black"/>
                <a:sym typeface="Arial Black"/>
              </a:rPr>
              <a:t>O</a:t>
            </a:r>
            <a:r>
              <a:rPr i="0" lang="en-GB" sz="3950" u="none" cap="none" strike="noStrike">
                <a:solidFill>
                  <a:schemeClr val="accent1"/>
                </a:solidFill>
                <a:latin typeface="Arial Black"/>
                <a:ea typeface="Arial Black"/>
                <a:cs typeface="Arial Black"/>
                <a:sym typeface="Arial Black"/>
              </a:rPr>
              <a:t>ceans</a:t>
            </a:r>
            <a:endParaRPr>
              <a:solidFill>
                <a:schemeClr val="accent1"/>
              </a:solidFill>
              <a:latin typeface="Arial Black"/>
              <a:ea typeface="Arial Black"/>
              <a:cs typeface="Arial Black"/>
              <a:sym typeface="Arial Black"/>
            </a:endParaRPr>
          </a:p>
        </p:txBody>
      </p:sp>
      <p:sp>
        <p:nvSpPr>
          <p:cNvPr id="129" name="Google Shape;129;p20"/>
          <p:cNvSpPr txBox="1"/>
          <p:nvPr>
            <p:ph idx="1" type="body"/>
          </p:nvPr>
        </p:nvSpPr>
        <p:spPr>
          <a:xfrm>
            <a:off x="457200" y="1600200"/>
            <a:ext cx="8229600" cy="4525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800"/>
              <a:buFont typeface="Comic Sans MS"/>
              <a:buNone/>
            </a:pPr>
            <a:r>
              <a:rPr b="0" i="0" lang="en-GB" sz="3200" u="none" cap="none" strike="noStrike">
                <a:solidFill>
                  <a:schemeClr val="dk1"/>
                </a:solidFill>
                <a:latin typeface="Arial"/>
                <a:ea typeface="Arial"/>
                <a:cs typeface="Arial"/>
                <a:sym typeface="Arial"/>
              </a:rPr>
              <a:t>The spread of carbon dioxide in the world’s oceans is uneven.  </a:t>
            </a:r>
            <a:endParaRPr/>
          </a:p>
          <a:p>
            <a:pPr indent="-342900" lvl="0" marL="342900" marR="0" rtl="0" algn="l">
              <a:lnSpc>
                <a:spcPct val="100000"/>
              </a:lnSpc>
              <a:spcBef>
                <a:spcPts val="640"/>
              </a:spcBef>
              <a:spcAft>
                <a:spcPts val="0"/>
              </a:spcAft>
              <a:buClr>
                <a:schemeClr val="dk1"/>
              </a:buClr>
              <a:buSzPts val="800"/>
              <a:buFont typeface="Calibri"/>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800"/>
              <a:buFont typeface="Comic Sans MS"/>
              <a:buNone/>
            </a:pPr>
            <a:r>
              <a:rPr b="0" i="0" lang="en-GB" sz="3200" u="none" cap="none" strike="noStrike">
                <a:solidFill>
                  <a:schemeClr val="dk1"/>
                </a:solidFill>
                <a:latin typeface="Arial"/>
                <a:ea typeface="Arial"/>
                <a:cs typeface="Arial"/>
                <a:sym typeface="Arial"/>
              </a:rPr>
              <a:t>Have a look at the map…</a:t>
            </a:r>
            <a:endParaRPr/>
          </a:p>
          <a:p>
            <a:pPr indent="-342900" lvl="0" marL="342900" marR="0" rtl="0" algn="l">
              <a:lnSpc>
                <a:spcPct val="100000"/>
              </a:lnSpc>
              <a:spcBef>
                <a:spcPts val="640"/>
              </a:spcBef>
              <a:spcAft>
                <a:spcPts val="0"/>
              </a:spcAft>
              <a:buClr>
                <a:schemeClr val="dk1"/>
              </a:buClr>
              <a:buSzPts val="800"/>
              <a:buFont typeface="Calibri"/>
              <a:buNone/>
            </a:pPr>
            <a:r>
              <a:t/>
            </a:r>
            <a:endParaRPr b="0" i="0" sz="3200" u="none" cap="none" strike="noStrike">
              <a:solidFill>
                <a:schemeClr val="dk1"/>
              </a:solidFill>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800"/>
              <a:buFont typeface="Comic Sans MS"/>
              <a:buNone/>
            </a:pPr>
            <a:r>
              <a:rPr b="0" i="0" lang="en-GB" sz="3200" u="none" cap="none" strike="noStrike">
                <a:solidFill>
                  <a:schemeClr val="dk1"/>
                </a:solidFill>
                <a:latin typeface="Arial"/>
                <a:ea typeface="Arial"/>
                <a:cs typeface="Arial"/>
                <a:sym typeface="Arial"/>
              </a:rPr>
              <a:t>Can you think why there might be more carbon dioxide in some places than others?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228864"/>
            <a:ext cx="8229600" cy="9525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dk1"/>
              </a:buClr>
              <a:buSzPts val="988"/>
              <a:buFont typeface="Comic Sans MS"/>
              <a:buNone/>
            </a:pPr>
            <a:r>
              <a:rPr lang="en-GB" sz="3950">
                <a:solidFill>
                  <a:schemeClr val="accent1"/>
                </a:solidFill>
                <a:latin typeface="Arial Black"/>
                <a:ea typeface="Arial Black"/>
                <a:cs typeface="Arial Black"/>
                <a:sym typeface="Arial Black"/>
              </a:rPr>
              <a:t>Global CO2 Solubility</a:t>
            </a:r>
            <a:endParaRPr i="0" sz="4600" u="none" cap="none" strike="noStrike">
              <a:solidFill>
                <a:schemeClr val="accent1"/>
              </a:solidFill>
              <a:latin typeface="Arial Black"/>
              <a:ea typeface="Arial Black"/>
              <a:cs typeface="Arial Black"/>
              <a:sym typeface="Arial Black"/>
            </a:endParaRPr>
          </a:p>
        </p:txBody>
      </p:sp>
      <p:pic>
        <p:nvPicPr>
          <p:cNvPr id="135" name="Google Shape;135;p21"/>
          <p:cNvPicPr preferRelativeResize="0"/>
          <p:nvPr>
            <p:ph idx="1" type="body"/>
          </p:nvPr>
        </p:nvPicPr>
        <p:blipFill rotWithShape="1">
          <a:blip r:embed="rId3">
            <a:alphaModFix/>
          </a:blip>
          <a:srcRect b="0" l="-12205" r="-12205" t="0"/>
          <a:stretch/>
        </p:blipFill>
        <p:spPr>
          <a:xfrm>
            <a:off x="0" y="1124700"/>
            <a:ext cx="9423300" cy="5378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22"/>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descr="Find out how research at Plymouth is tackling this global carbon dioxide problem.&#10;&#10;https://www.plymouth.ac.uk/research/ocean-acidification" id="142" name="Google Shape;142;p22" title="What is Ocean Acidification?">
            <a:hlinkClick r:id="rId3"/>
          </p:cNvPr>
          <p:cNvPicPr preferRelativeResize="0"/>
          <p:nvPr/>
        </p:nvPicPr>
        <p:blipFill>
          <a:blip r:embed="rId4">
            <a:alphaModFix/>
          </a:blip>
          <a:stretch>
            <a:fillRect/>
          </a:stretch>
        </p:blipFill>
        <p:spPr>
          <a:xfrm>
            <a:off x="246900" y="192025"/>
            <a:ext cx="8627350" cy="644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400"/>
              <a:buNone/>
            </a:pPr>
            <a:r>
              <a:t/>
            </a:r>
            <a:endParaRPr/>
          </a:p>
        </p:txBody>
      </p:sp>
      <p:sp>
        <p:nvSpPr>
          <p:cNvPr id="148" name="Google Shape;148;p23"/>
          <p:cNvSpPr txBox="1"/>
          <p:nvPr>
            <p:ph idx="1" type="body"/>
          </p:nvPr>
        </p:nvSpPr>
        <p:spPr>
          <a:xfrm>
            <a:off x="457200" y="1600200"/>
            <a:ext cx="8229600" cy="4526400"/>
          </a:xfrm>
          <a:prstGeom prst="rect">
            <a:avLst/>
          </a:prstGeom>
          <a:noFill/>
          <a:ln>
            <a:noFill/>
          </a:ln>
        </p:spPr>
        <p:txBody>
          <a:bodyPr anchorCtr="0" anchor="t" bIns="91425" lIns="91425" spcFirstLastPara="1" rIns="91425" wrap="square" tIns="91425">
            <a:noAutofit/>
          </a:bodyPr>
          <a:lstStyle/>
          <a:p>
            <a:pPr indent="-222250" lvl="0" marL="342900" rtl="0" algn="l">
              <a:lnSpc>
                <a:spcPct val="100000"/>
              </a:lnSpc>
              <a:spcBef>
                <a:spcPts val="0"/>
              </a:spcBef>
              <a:spcAft>
                <a:spcPts val="0"/>
              </a:spcAft>
              <a:buSzPts val="3200"/>
              <a:buNone/>
            </a:pPr>
            <a:r>
              <a:t/>
            </a:r>
            <a:endParaRPr/>
          </a:p>
        </p:txBody>
      </p:sp>
      <p:pic>
        <p:nvPicPr>
          <p:cNvPr id="149" name="Google Shape;149;p23"/>
          <p:cNvPicPr preferRelativeResize="0"/>
          <p:nvPr/>
        </p:nvPicPr>
        <p:blipFill rotWithShape="1">
          <a:blip r:embed="rId3">
            <a:alphaModFix/>
          </a:blip>
          <a:srcRect b="0" l="0" r="0" t="0"/>
          <a:stretch/>
        </p:blipFill>
        <p:spPr>
          <a:xfrm>
            <a:off x="0" y="92009"/>
            <a:ext cx="8094200" cy="55662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457200" y="82612"/>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rgbClr val="6D9EEB"/>
                </a:solidFill>
                <a:latin typeface="Arial Black"/>
                <a:ea typeface="Arial Black"/>
                <a:cs typeface="Arial Black"/>
                <a:sym typeface="Arial Black"/>
              </a:rPr>
              <a:t>Activities</a:t>
            </a:r>
            <a:endParaRPr sz="4000">
              <a:solidFill>
                <a:srgbClr val="6D9EEB"/>
              </a:solidFill>
              <a:latin typeface="Arial Black"/>
              <a:ea typeface="Arial Black"/>
              <a:cs typeface="Arial Black"/>
              <a:sym typeface="Arial Black"/>
            </a:endParaRPr>
          </a:p>
        </p:txBody>
      </p:sp>
      <p:sp>
        <p:nvSpPr>
          <p:cNvPr id="155" name="Google Shape;155;p24"/>
          <p:cNvSpPr txBox="1"/>
          <p:nvPr>
            <p:ph idx="1" type="body"/>
          </p:nvPr>
        </p:nvSpPr>
        <p:spPr>
          <a:xfrm>
            <a:off x="457200" y="1339600"/>
            <a:ext cx="4137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a:p>
            <a:pPr indent="0" lvl="0" marL="0" rtl="0" algn="l">
              <a:spcBef>
                <a:spcPts val="640"/>
              </a:spcBef>
              <a:spcAft>
                <a:spcPts val="0"/>
              </a:spcAft>
              <a:buNone/>
            </a:pPr>
            <a:r>
              <a:rPr lang="en-GB"/>
              <a:t>Complete tasks 1-3 on the task sheet.</a:t>
            </a:r>
            <a:endParaRPr/>
          </a:p>
          <a:p>
            <a:pPr indent="0" lvl="0" marL="0" rtl="0" algn="l">
              <a:spcBef>
                <a:spcPts val="640"/>
              </a:spcBef>
              <a:spcAft>
                <a:spcPts val="0"/>
              </a:spcAft>
              <a:buNone/>
            </a:pPr>
            <a:r>
              <a:t/>
            </a:r>
            <a:endParaRPr/>
          </a:p>
          <a:p>
            <a:pPr indent="0" lvl="0" marL="0" rtl="0" algn="l">
              <a:spcBef>
                <a:spcPts val="640"/>
              </a:spcBef>
              <a:spcAft>
                <a:spcPts val="0"/>
              </a:spcAft>
              <a:buNone/>
            </a:pPr>
            <a:r>
              <a:rPr lang="en-GB"/>
              <a:t>Use the reading from Planet Geo and the hyperlinks to help you.</a:t>
            </a:r>
            <a:endParaRPr/>
          </a:p>
        </p:txBody>
      </p:sp>
      <p:pic>
        <p:nvPicPr>
          <p:cNvPr id="156" name="Google Shape;156;p24"/>
          <p:cNvPicPr preferRelativeResize="0"/>
          <p:nvPr/>
        </p:nvPicPr>
        <p:blipFill>
          <a:blip r:embed="rId3">
            <a:alphaModFix/>
          </a:blip>
          <a:stretch>
            <a:fillRect/>
          </a:stretch>
        </p:blipFill>
        <p:spPr>
          <a:xfrm>
            <a:off x="4802075" y="1076262"/>
            <a:ext cx="4077907" cy="53275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type="title"/>
          </p:nvPr>
        </p:nvSpPr>
        <p:spPr>
          <a:xfrm>
            <a:off x="457200" y="82612"/>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rgbClr val="6D9EEB"/>
                </a:solidFill>
                <a:latin typeface="Arial Black"/>
                <a:ea typeface="Arial Black"/>
                <a:cs typeface="Arial Black"/>
                <a:sym typeface="Arial Black"/>
              </a:rPr>
              <a:t>The impacts of ocean acidification on coral reefs</a:t>
            </a:r>
            <a:endParaRPr sz="4000">
              <a:solidFill>
                <a:srgbClr val="6D9EEB"/>
              </a:solidFill>
              <a:latin typeface="Arial Black"/>
              <a:ea typeface="Arial Black"/>
              <a:cs typeface="Arial Black"/>
              <a:sym typeface="Arial Black"/>
            </a:endParaRPr>
          </a:p>
        </p:txBody>
      </p:sp>
      <p:sp>
        <p:nvSpPr>
          <p:cNvPr id="162" name="Google Shape;162;p25"/>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descr="Our emissions of carbon dioxide threaten to alter the very chemistry of sea water and change life in our oceans within the span of a single human lifetime. &#10; &#10;An animation by Leo Murray for Greenpeace." id="163" name="Google Shape;163;p25" title="Ocean Acidification... in a nutshell">
            <a:hlinkClick r:id="rId3"/>
          </p:cNvPr>
          <p:cNvPicPr preferRelativeResize="0"/>
          <p:nvPr/>
        </p:nvPicPr>
        <p:blipFill>
          <a:blip r:embed="rId4">
            <a:alphaModFix/>
          </a:blip>
          <a:stretch>
            <a:fillRect/>
          </a:stretch>
        </p:blipFill>
        <p:spPr>
          <a:xfrm>
            <a:off x="397775" y="1417625"/>
            <a:ext cx="8289025" cy="4987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6"/>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accent1"/>
                </a:solidFill>
                <a:latin typeface="Arial Black"/>
                <a:ea typeface="Arial Black"/>
                <a:cs typeface="Arial Black"/>
                <a:sym typeface="Arial Black"/>
              </a:rPr>
              <a:t>Video Activity: Edpuzzle</a:t>
            </a:r>
            <a:endParaRPr/>
          </a:p>
        </p:txBody>
      </p:sp>
      <p:sp>
        <p:nvSpPr>
          <p:cNvPr id="169" name="Google Shape;169;p26"/>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descr="As carbon emissions change the chemistry of the seas, ocean acidification threatens marine life and human livelihoods. How worried should you be about climate change’s so-called “evil twin”?&#10;&#10;Film supported by @NipponFoundationPR&#10;&#10;00:00 The other carbon problem&#10;00:50 How does the ocean’s deepest point reveal its past?&#10;02:55 Why are baby oysters dying? &#10;04:08 Is the ocean acidic?&#10;05:21 What is causing ocean acidification?&#10;06:01 Why are corals dissolving? / Will deep sea ecosystems survive?&#10;08:35 A threat to human livelihoods&#10;10:42 What are the ‘potato chips of the sea’?&#10;12:04 What is the solution? &#10;&#10;Sign up to our weekly science newsletter to keep up to date: https://econ.st/3dMaWBt &#10;&#10;How does Alaska’s nature reveal our past and future? https://econ.st/3E0Jdrb &#10;&#10;Watch our film on how chemical pollution is suffocating the sea: https://econ.st/3CgQVwd &#10;&#10;What can marine volcanic vents reveal about ocean acidification? https://econ.st/3xYP7W5 &#10;&#10;Why are oysters getting smaller? https://econ.st/3ChRk1k &#10;&#10;Watch our film to understand how carbon enters the ocean: https://econ.st/3DXNkUT &#10;  &#10;Can the ocean solve climate change? https://econ.st/3SvswIy" id="170" name="Google Shape;170;p26" title="Climate change: what is ocean acidification?">
            <a:hlinkClick r:id="rId3"/>
          </p:cNvPr>
          <p:cNvPicPr preferRelativeResize="0"/>
          <p:nvPr/>
        </p:nvPicPr>
        <p:blipFill>
          <a:blip r:embed="rId4">
            <a:alphaModFix/>
          </a:blip>
          <a:stretch>
            <a:fillRect/>
          </a:stretch>
        </p:blipFill>
        <p:spPr>
          <a:xfrm>
            <a:off x="288025" y="1600200"/>
            <a:ext cx="8613650" cy="4969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457200" y="228864"/>
            <a:ext cx="8229600" cy="9525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4600"/>
              <a:buFont typeface="Source Sans Pro"/>
              <a:buNone/>
            </a:pPr>
            <a:r>
              <a:rPr lang="en-GB" sz="4000">
                <a:solidFill>
                  <a:schemeClr val="accent1"/>
                </a:solidFill>
                <a:latin typeface="Arial Black"/>
                <a:ea typeface="Arial Black"/>
                <a:cs typeface="Arial Black"/>
                <a:sym typeface="Arial Black"/>
              </a:rPr>
              <a:t>Exam Style </a:t>
            </a:r>
            <a:r>
              <a:rPr i="0" lang="en-GB" sz="4000" u="none" cap="none" strike="noStrike">
                <a:solidFill>
                  <a:schemeClr val="accent1"/>
                </a:solidFill>
                <a:latin typeface="Arial Black"/>
                <a:ea typeface="Arial Black"/>
                <a:cs typeface="Arial Black"/>
                <a:sym typeface="Arial Black"/>
              </a:rPr>
              <a:t>Questions</a:t>
            </a:r>
            <a:endParaRPr i="0" sz="4000" u="none" cap="none" strike="noStrike">
              <a:solidFill>
                <a:schemeClr val="accent1"/>
              </a:solidFill>
              <a:latin typeface="Arial Black"/>
              <a:ea typeface="Arial Black"/>
              <a:cs typeface="Arial Black"/>
              <a:sym typeface="Arial Black"/>
            </a:endParaRPr>
          </a:p>
        </p:txBody>
      </p:sp>
      <p:sp>
        <p:nvSpPr>
          <p:cNvPr id="176" name="Google Shape;176;p27"/>
          <p:cNvSpPr txBox="1"/>
          <p:nvPr>
            <p:ph idx="1" type="body"/>
          </p:nvPr>
        </p:nvSpPr>
        <p:spPr>
          <a:xfrm>
            <a:off x="457200" y="1333500"/>
            <a:ext cx="8229600" cy="3771600"/>
          </a:xfrm>
          <a:prstGeom prst="rect">
            <a:avLst/>
          </a:prstGeom>
          <a:noFill/>
          <a:ln>
            <a:noFill/>
          </a:ln>
        </p:spPr>
        <p:txBody>
          <a:bodyPr anchorCtr="0" anchor="t" bIns="45700" lIns="91425" spcFirstLastPara="1" rIns="91425" wrap="square" tIns="45700">
            <a:noAutofit/>
          </a:bodyPr>
          <a:lstStyle/>
          <a:p>
            <a:pPr indent="-349250" lvl="0" marL="349250" marR="0" rtl="0" algn="l">
              <a:lnSpc>
                <a:spcPct val="100000"/>
              </a:lnSpc>
              <a:spcBef>
                <a:spcPts val="0"/>
              </a:spcBef>
              <a:spcAft>
                <a:spcPts val="0"/>
              </a:spcAft>
              <a:buClr>
                <a:srgbClr val="6DB7D7"/>
              </a:buClr>
              <a:buSzPts val="2640"/>
              <a:buFont typeface="Noto Sans Symbols"/>
              <a:buChar char="●"/>
            </a:pPr>
            <a:r>
              <a:rPr b="0" i="0" lang="en-GB" sz="2400" u="none" cap="none" strike="noStrike">
                <a:solidFill>
                  <a:srgbClr val="595959"/>
                </a:solidFill>
                <a:latin typeface="Source Sans Pro"/>
                <a:ea typeface="Source Sans Pro"/>
                <a:cs typeface="Source Sans Pro"/>
                <a:sym typeface="Source Sans Pro"/>
              </a:rPr>
              <a:t>What is the role of the OCB in the carbon cycle?</a:t>
            </a:r>
            <a:endParaRPr/>
          </a:p>
          <a:p>
            <a:pPr indent="-349250" lvl="0" marL="349250" marR="0" rtl="0" algn="l">
              <a:lnSpc>
                <a:spcPct val="100000"/>
              </a:lnSpc>
              <a:spcBef>
                <a:spcPts val="2000"/>
              </a:spcBef>
              <a:spcAft>
                <a:spcPts val="0"/>
              </a:spcAft>
              <a:buClr>
                <a:srgbClr val="6DB7D7"/>
              </a:buClr>
              <a:buSzPts val="2640"/>
              <a:buFont typeface="Noto Sans Symbols"/>
              <a:buChar char="●"/>
            </a:pPr>
            <a:r>
              <a:rPr b="0" i="0" lang="en-GB" sz="2400" u="none" cap="none" strike="noStrike">
                <a:solidFill>
                  <a:srgbClr val="595959"/>
                </a:solidFill>
                <a:latin typeface="Source Sans Pro"/>
                <a:ea typeface="Source Sans Pro"/>
                <a:cs typeface="Source Sans Pro"/>
                <a:sym typeface="Source Sans Pro"/>
              </a:rPr>
              <a:t>How is climate change going to affect the carbon cycle?</a:t>
            </a:r>
            <a:endParaRPr b="0" i="0" sz="2400" u="none" cap="none" strike="noStrike">
              <a:solidFill>
                <a:srgbClr val="595959"/>
              </a:solidFill>
              <a:latin typeface="Source Sans Pro"/>
              <a:ea typeface="Source Sans Pro"/>
              <a:cs typeface="Source Sans Pro"/>
              <a:sym typeface="Source Sans Pro"/>
            </a:endParaRPr>
          </a:p>
        </p:txBody>
      </p:sp>
      <p:pic>
        <p:nvPicPr>
          <p:cNvPr id="177" name="Google Shape;177;p27"/>
          <p:cNvPicPr preferRelativeResize="0"/>
          <p:nvPr/>
        </p:nvPicPr>
        <p:blipFill rotWithShape="1">
          <a:blip r:embed="rId3">
            <a:alphaModFix/>
          </a:blip>
          <a:srcRect b="0" l="0" r="0" t="0"/>
          <a:stretch/>
        </p:blipFill>
        <p:spPr>
          <a:xfrm>
            <a:off x="1399025" y="2647200"/>
            <a:ext cx="6174675" cy="4128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8"/>
          <p:cNvSpPr txBox="1"/>
          <p:nvPr>
            <p:ph idx="1" type="body"/>
          </p:nvPr>
        </p:nvSpPr>
        <p:spPr>
          <a:xfrm>
            <a:off x="457194" y="1717963"/>
            <a:ext cx="8229600" cy="4525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7030A0"/>
              </a:buClr>
              <a:buSzPts val="3200"/>
              <a:buNone/>
            </a:pPr>
            <a:r>
              <a:rPr b="1" lang="en-GB">
                <a:solidFill>
                  <a:srgbClr val="7030A0"/>
                </a:solidFill>
              </a:rPr>
              <a:t>Task: </a:t>
            </a:r>
            <a:r>
              <a:rPr lang="en-GB">
                <a:solidFill>
                  <a:srgbClr val="7030A0"/>
                </a:solidFill>
              </a:rPr>
              <a:t>Using the geofile and other articles complete the exam question.</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GB"/>
              <a:t>Examine the role of oceans as a store and source of carbon dioxide. (10)</a:t>
            </a:r>
            <a:endParaRPr/>
          </a:p>
        </p:txBody>
      </p:sp>
      <p:pic>
        <p:nvPicPr>
          <p:cNvPr id="183" name="Google Shape;183;p28"/>
          <p:cNvPicPr preferRelativeResize="0"/>
          <p:nvPr/>
        </p:nvPicPr>
        <p:blipFill rotWithShape="1">
          <a:blip r:embed="rId3">
            <a:alphaModFix/>
          </a:blip>
          <a:srcRect b="0" l="0" r="0" t="0"/>
          <a:stretch/>
        </p:blipFill>
        <p:spPr>
          <a:xfrm>
            <a:off x="7608395" y="4293096"/>
            <a:ext cx="203729" cy="203729"/>
          </a:xfrm>
          <a:prstGeom prst="rect">
            <a:avLst/>
          </a:prstGeom>
          <a:noFill/>
          <a:ln>
            <a:noFill/>
          </a:ln>
        </p:spPr>
      </p:pic>
      <p:sp>
        <p:nvSpPr>
          <p:cNvPr id="184" name="Google Shape;184;p28"/>
          <p:cNvSpPr/>
          <p:nvPr/>
        </p:nvSpPr>
        <p:spPr>
          <a:xfrm>
            <a:off x="6672291" y="3501008"/>
            <a:ext cx="2052300" cy="2052300"/>
          </a:xfrm>
          <a:prstGeom prst="ellipse">
            <a:avLst/>
          </a:prstGeom>
          <a:solidFill>
            <a:srgbClr val="FFFFCC"/>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 name="Google Shape;185;p28"/>
          <p:cNvSpPr/>
          <p:nvPr/>
        </p:nvSpPr>
        <p:spPr>
          <a:xfrm>
            <a:off x="6672291" y="3501008"/>
            <a:ext cx="2052300" cy="2052300"/>
          </a:xfrm>
          <a:prstGeom prst="ellipse">
            <a:avLst/>
          </a:prstGeom>
          <a:solidFill>
            <a:srgbClr val="FF0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2060"/>
              </a:solidFill>
              <a:latin typeface="Calibri"/>
              <a:ea typeface="Calibri"/>
              <a:cs typeface="Calibri"/>
              <a:sym typeface="Calibri"/>
            </a:endParaRPr>
          </a:p>
        </p:txBody>
      </p:sp>
      <p:sp>
        <p:nvSpPr>
          <p:cNvPr id="186" name="Google Shape;186;p28"/>
          <p:cNvSpPr txBox="1"/>
          <p:nvPr/>
        </p:nvSpPr>
        <p:spPr>
          <a:xfrm>
            <a:off x="6852660" y="2996952"/>
            <a:ext cx="1691400" cy="4620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2400">
                <a:solidFill>
                  <a:schemeClr val="dk1"/>
                </a:solidFill>
                <a:latin typeface="Calibri"/>
                <a:ea typeface="Calibri"/>
                <a:cs typeface="Calibri"/>
                <a:sym typeface="Calibri"/>
              </a:rPr>
              <a:t>20 minutes</a:t>
            </a:r>
            <a:endParaRPr sz="2400">
              <a:solidFill>
                <a:schemeClr val="dk1"/>
              </a:solidFill>
              <a:latin typeface="Calibri"/>
              <a:ea typeface="Calibri"/>
              <a:cs typeface="Calibri"/>
              <a:sym typeface="Calibri"/>
            </a:endParaRPr>
          </a:p>
        </p:txBody>
      </p:sp>
      <p:sp>
        <p:nvSpPr>
          <p:cNvPr id="187" name="Google Shape;187;p28"/>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accent1"/>
                </a:solidFill>
                <a:latin typeface="Arial Black"/>
                <a:ea typeface="Arial Black"/>
                <a:cs typeface="Arial Black"/>
                <a:sym typeface="Arial Black"/>
              </a:rPr>
              <a:t>Exam Style Question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9"/>
          <p:cNvSpPr txBox="1"/>
          <p:nvPr>
            <p:ph idx="1" type="body"/>
          </p:nvPr>
        </p:nvSpPr>
        <p:spPr>
          <a:xfrm>
            <a:off x="192025" y="103875"/>
            <a:ext cx="8833200" cy="664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GB" sz="2300">
                <a:solidFill>
                  <a:srgbClr val="000000"/>
                </a:solidFill>
              </a:rPr>
              <a:t>Examine the role of oceans as a store and source of carbon dioxide.[10] </a:t>
            </a:r>
            <a:endParaRPr sz="3700"/>
          </a:p>
          <a:p>
            <a:pPr indent="0" lvl="0" marL="0" rtl="0" algn="l">
              <a:lnSpc>
                <a:spcPct val="115000"/>
              </a:lnSpc>
              <a:spcBef>
                <a:spcPts val="0"/>
              </a:spcBef>
              <a:spcAft>
                <a:spcPts val="0"/>
              </a:spcAft>
              <a:buSzPts val="1800"/>
              <a:buNone/>
            </a:pPr>
            <a:r>
              <a:rPr lang="en-GB" sz="2300">
                <a:solidFill>
                  <a:srgbClr val="000000"/>
                </a:solidFill>
              </a:rPr>
              <a:t>The oceans account for an important share of the world’s carbon dioxide (fossil fuels 10000 × 1012 kg, atmosphere 750 × 1012 kg, and oceans 38 000 × 1012 kg). They also play an important role in the carbon cycle. Photosynthesis by phytoplankton forms organic compounds of carbon dioxide. Some of this passes through the food chain and sinks to the ocean floor where it accumulates in sediment. Eventually it is destroyed at subduction zones and later released during volcanic activity. It is a very long time-scale. Oceans also absorb and then store in solution carbon dioxide derived from the air. Candidates may look at spatial variations in oceans as a source (more in warmer, nutrient rich water) and stores. </a:t>
            </a:r>
            <a:endParaRPr sz="3700"/>
          </a:p>
          <a:p>
            <a:pPr indent="0" lvl="0" marL="0" rtl="0" algn="l">
              <a:lnSpc>
                <a:spcPct val="115000"/>
              </a:lnSpc>
              <a:spcBef>
                <a:spcPts val="0"/>
              </a:spcBef>
              <a:spcAft>
                <a:spcPts val="0"/>
              </a:spcAft>
              <a:buSzPts val="1800"/>
              <a:buNone/>
            </a:pPr>
            <a:r>
              <a:rPr lang="en-GB" sz="2300">
                <a:solidFill>
                  <a:srgbClr val="000000"/>
                </a:solidFill>
              </a:rPr>
              <a:t>To access band D candidates must explain both store and source (balance not necessary). At bands E and F, a structured examination of both store and source begins to address the role/importance of the oceans. </a:t>
            </a:r>
            <a:endParaRPr sz="3700"/>
          </a:p>
          <a:p>
            <a:pPr indent="-222250" lvl="0" marL="342900" rtl="0" algn="l">
              <a:lnSpc>
                <a:spcPct val="115000"/>
              </a:lnSpc>
              <a:spcBef>
                <a:spcPts val="0"/>
              </a:spcBef>
              <a:spcAft>
                <a:spcPts val="0"/>
              </a:spcAft>
              <a:buSzPts val="1800"/>
              <a:buNone/>
            </a:pPr>
            <a:r>
              <a:t/>
            </a:r>
            <a:endParaRPr sz="2300">
              <a:solidFill>
                <a:srgbClr val="000000"/>
              </a:solidFill>
            </a:endParaRPr>
          </a:p>
          <a:p>
            <a:pPr indent="-222250" lvl="0" marL="342900" rtl="0" algn="l">
              <a:lnSpc>
                <a:spcPct val="115000"/>
              </a:lnSpc>
              <a:spcBef>
                <a:spcPts val="0"/>
              </a:spcBef>
              <a:spcAft>
                <a:spcPts val="0"/>
              </a:spcAft>
              <a:buSzPts val="1800"/>
              <a:buNone/>
            </a:pPr>
            <a:r>
              <a:rPr lang="en-GB" sz="2300">
                <a:solidFill>
                  <a:srgbClr val="000000"/>
                </a:solidFill>
              </a:rPr>
              <a:t>Marks should be allocated according to the mark bands.</a:t>
            </a:r>
            <a:endParaRPr sz="3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0"/>
          <p:cNvSpPr txBox="1"/>
          <p:nvPr>
            <p:ph type="title"/>
          </p:nvPr>
        </p:nvSpPr>
        <p:spPr>
          <a:xfrm>
            <a:off x="457200" y="274637"/>
            <a:ext cx="82296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30"/>
          <p:cNvSpPr txBox="1"/>
          <p:nvPr>
            <p:ph idx="1" type="body"/>
          </p:nvPr>
        </p:nvSpPr>
        <p:spPr>
          <a:xfrm>
            <a:off x="457200" y="1600200"/>
            <a:ext cx="8229600" cy="45258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descr="As carbon emissions change the chemistry of the seas, ocean acidification threatens marine life and human livelihoods. How worried should you be about climate change’s so-called “evil twin”?&#10;&#10;Film supported by @NipponFoundationPR&#10;&#10;00:00 The other carbon problem&#10;00:50 How does the ocean’s deepest point reveal its past?&#10;02:55 Why are baby oysters dying? &#10;04:08 Is the ocean acidic?&#10;05:21 What is causing ocean acidification?&#10;06:01 Why are corals dissolving? / Will deep sea ecosystems survive?&#10;08:35 A threat to human livelihoods&#10;10:42 What are the ‘potato chips of the sea’?&#10;12:04 What is the solution? &#10;&#10;Sign up to our weekly science newsletter to keep up to date: https://econ.st/3dMaWBt &#10;&#10;How does Alaska’s nature reveal our past and future? https://econ.st/3E0Jdrb &#10;&#10;Watch our film on how chemical pollution is suffocating the sea: https://econ.st/3CgQVwd &#10;&#10;What can marine volcanic vents reveal about ocean acidification? https://econ.st/3xYP7W5 &#10;&#10;Why are oysters getting smaller? https://econ.st/3ChRk1k &#10;&#10;Watch our film to understand how carbon enters the ocean: https://econ.st/3DXNkUT &#10;  &#10;Can the ocean solve climate change? https://econ.st/3SvswIy" id="199" name="Google Shape;199;p30" title="Climate change: what is ocean acidification?">
            <a:hlinkClick r:id="rId3"/>
          </p:cNvPr>
          <p:cNvPicPr preferRelativeResize="0"/>
          <p:nvPr/>
        </p:nvPicPr>
        <p:blipFill>
          <a:blip r:embed="rId4">
            <a:alphaModFix/>
          </a:blip>
          <a:stretch>
            <a:fillRect/>
          </a:stretch>
        </p:blipFill>
        <p:spPr>
          <a:xfrm>
            <a:off x="3048000" y="257175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ustom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