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Lst>
  <p:sldSz cy="6858000" cx="9144000"/>
  <p:notesSz cx="6858000" cy="9144000"/>
  <p:embeddedFontLst>
    <p:embeddedFont>
      <p:font typeface="Arial Black"/>
      <p:regular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7" Type="http://schemas.openxmlformats.org/officeDocument/2006/relationships/font" Target="fonts/ArialBlack-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799" cy="4572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799" cy="457200"/>
          </a:xfrm>
          <a:prstGeom prst="rect">
            <a:avLst/>
          </a:prstGeom>
          <a:noFill/>
          <a:ln>
            <a:noFill/>
          </a:ln>
        </p:spPr>
        <p:txBody>
          <a:bodyPr anchorCtr="0" anchor="t" bIns="91425" lIns="91425" spcFirstLastPara="1" rIns="91425" wrap="square" tIns="91425">
            <a:noAutofit/>
          </a:bodyPr>
          <a:lstStyle>
            <a:lvl1pPr lv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399" cy="4114800"/>
          </a:xfrm>
          <a:prstGeom prst="rect">
            <a:avLst/>
          </a:prstGeom>
          <a:noFill/>
          <a:ln>
            <a:noFill/>
          </a:ln>
        </p:spPr>
        <p:txBody>
          <a:bodyPr anchorCtr="0" anchor="ctr" bIns="91425" lIns="91425" spcFirstLastPara="1" rIns="91425" wrap="square" tIns="91425">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799" cy="4572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3"/>
            <a:ext cx="2971799" cy="457200"/>
          </a:xfrm>
          <a:prstGeom prst="rect">
            <a:avLst/>
          </a:prstGeom>
          <a:noFill/>
          <a:ln>
            <a:noFill/>
          </a:ln>
        </p:spPr>
        <p:txBody>
          <a:bodyPr anchorCtr="0" anchor="b" bIns="91425" lIns="91425" spcFirstLastPara="1" rIns="91425" wrap="square" tIns="91425">
            <a:noAutofit/>
          </a:bodyPr>
          <a:lstStyle/>
          <a:p>
            <a:pPr indent="0" lvl="0" marL="0" marR="0" rtl="0" algn="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2"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3"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4"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5"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6"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7"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8"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 name="Google Shape;64;p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65" name="Google Shape;65;p1:notes"/>
          <p:cNvSpPr txBox="1"/>
          <p:nvPr>
            <p:ph idx="12" type="sldNum"/>
          </p:nvPr>
        </p:nvSpPr>
        <p:spPr>
          <a:xfrm>
            <a:off x="3884612" y="8685213"/>
            <a:ext cx="2971800" cy="4572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Clr>
                <a:srgbClr val="000000"/>
              </a:buClr>
              <a:buSzPts val="1633"/>
              <a:buFont typeface="Arial"/>
              <a:buNone/>
            </a:pPr>
            <a:r>
              <a:t/>
            </a:r>
            <a:endParaRPr/>
          </a:p>
          <a:p>
            <a:pPr indent="0" lvl="1" marL="0" rtl="0" algn="l">
              <a:lnSpc>
                <a:spcPct val="100000"/>
              </a:lnSpc>
              <a:spcBef>
                <a:spcPts val="0"/>
              </a:spcBef>
              <a:spcAft>
                <a:spcPts val="0"/>
              </a:spcAft>
              <a:buClr>
                <a:srgbClr val="000000"/>
              </a:buClr>
              <a:buSzPts val="1400"/>
              <a:buFont typeface="Arial"/>
              <a:buNone/>
            </a:pPr>
            <a:r>
              <a:t/>
            </a:r>
            <a:endParaRPr/>
          </a:p>
          <a:p>
            <a:pPr indent="0" lvl="2" marL="0" rtl="0" algn="l">
              <a:lnSpc>
                <a:spcPct val="100000"/>
              </a:lnSpc>
              <a:spcBef>
                <a:spcPts val="0"/>
              </a:spcBef>
              <a:spcAft>
                <a:spcPts val="0"/>
              </a:spcAft>
              <a:buClr>
                <a:srgbClr val="000000"/>
              </a:buClr>
              <a:buSzPts val="1400"/>
              <a:buFont typeface="Arial"/>
              <a:buNone/>
            </a:pPr>
            <a:r>
              <a:t/>
            </a:r>
            <a:endParaRPr/>
          </a:p>
          <a:p>
            <a:pPr indent="0" lvl="3" marL="0" rtl="0" algn="l">
              <a:lnSpc>
                <a:spcPct val="100000"/>
              </a:lnSpc>
              <a:spcBef>
                <a:spcPts val="0"/>
              </a:spcBef>
              <a:spcAft>
                <a:spcPts val="0"/>
              </a:spcAft>
              <a:buClr>
                <a:srgbClr val="000000"/>
              </a:buClr>
              <a:buSzPts val="1400"/>
              <a:buFont typeface="Arial"/>
              <a:buNone/>
            </a:pPr>
            <a:r>
              <a:t/>
            </a:r>
            <a:endParaRPr/>
          </a:p>
          <a:p>
            <a:pPr indent="0" lvl="4" marL="0" rtl="0" algn="l">
              <a:lnSpc>
                <a:spcPct val="100000"/>
              </a:lnSpc>
              <a:spcBef>
                <a:spcPts val="0"/>
              </a:spcBef>
              <a:spcAft>
                <a:spcPts val="0"/>
              </a:spcAft>
              <a:buClr>
                <a:srgbClr val="000000"/>
              </a:buClr>
              <a:buSzPts val="1400"/>
              <a:buFont typeface="Arial"/>
              <a:buNone/>
            </a:pPr>
            <a:r>
              <a:t/>
            </a:r>
            <a:endParaRPr/>
          </a:p>
          <a:p>
            <a:pPr indent="0" lvl="5" marL="0" rtl="0" algn="l">
              <a:lnSpc>
                <a:spcPct val="100000"/>
              </a:lnSpc>
              <a:spcBef>
                <a:spcPts val="0"/>
              </a:spcBef>
              <a:spcAft>
                <a:spcPts val="0"/>
              </a:spcAft>
              <a:buClr>
                <a:srgbClr val="000000"/>
              </a:buClr>
              <a:buSzPts val="1400"/>
              <a:buFont typeface="Arial"/>
              <a:buNone/>
            </a:pPr>
            <a:r>
              <a:t/>
            </a:r>
            <a:endParaRPr/>
          </a:p>
          <a:p>
            <a:pPr indent="0" lvl="6" marL="0" rtl="0" algn="l">
              <a:lnSpc>
                <a:spcPct val="100000"/>
              </a:lnSpc>
              <a:spcBef>
                <a:spcPts val="0"/>
              </a:spcBef>
              <a:spcAft>
                <a:spcPts val="0"/>
              </a:spcAft>
              <a:buClr>
                <a:srgbClr val="000000"/>
              </a:buClr>
              <a:buSzPts val="1400"/>
              <a:buFont typeface="Arial"/>
              <a:buNone/>
            </a:pPr>
            <a:r>
              <a:t/>
            </a:r>
            <a:endParaRPr/>
          </a:p>
          <a:p>
            <a:pPr indent="0" lvl="7" marL="0" rtl="0" algn="l">
              <a:lnSpc>
                <a:spcPct val="100000"/>
              </a:lnSpc>
              <a:spcBef>
                <a:spcPts val="0"/>
              </a:spcBef>
              <a:spcAft>
                <a:spcPts val="0"/>
              </a:spcAft>
              <a:buClr>
                <a:srgbClr val="000000"/>
              </a:buClr>
              <a:buSzPts val="1400"/>
              <a:buFont typeface="Arial"/>
              <a:buNone/>
            </a:pPr>
            <a:r>
              <a:t/>
            </a:r>
            <a:endParaRPr/>
          </a:p>
          <a:p>
            <a:pPr indent="0" lvl="8" marL="0" rtl="0" algn="l">
              <a:lnSpc>
                <a:spcPct val="100000"/>
              </a:lnSpc>
              <a:spcBef>
                <a:spcPts val="0"/>
              </a:spcBef>
              <a:spcAft>
                <a:spcPts val="0"/>
              </a:spcAft>
              <a:buClr>
                <a:srgbClr val="000000"/>
              </a:buClr>
              <a:buSzPts val="1400"/>
              <a:buFont typeface="Arial"/>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f2c207c342_0_104: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50"/>
              <a:buFont typeface="Arial"/>
              <a:buNone/>
            </a:pPr>
            <a:r>
              <a:rPr lang="en-GB"/>
              <a:t> </a:t>
            </a:r>
            <a:endParaRPr/>
          </a:p>
        </p:txBody>
      </p:sp>
      <p:sp>
        <p:nvSpPr>
          <p:cNvPr id="72" name="Google Shape;72;gf2c207c342_0_10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3" name="Google Shape;73;gf2c207c342_0_10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f2c207c342_0_1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f2c207c342_0_115:notes"/>
          <p:cNvSpPr txBox="1"/>
          <p:nvPr>
            <p:ph idx="1" type="body"/>
          </p:nvPr>
        </p:nvSpPr>
        <p:spPr>
          <a:xfrm>
            <a:off x="685800" y="4343400"/>
            <a:ext cx="54864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gf2c207c342_0_115:notes"/>
          <p:cNvSpPr txBox="1"/>
          <p:nvPr>
            <p:ph idx="12" type="sldNum"/>
          </p:nvPr>
        </p:nvSpPr>
        <p:spPr>
          <a:xfrm>
            <a:off x="3884612"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200"/>
              <a:buFont typeface="Arial"/>
              <a:buNone/>
            </a:pPr>
            <a:r>
              <a:t/>
            </a:r>
            <a:endParaRPr/>
          </a:p>
          <a:p>
            <a:pPr indent="0" lvl="1" marL="0" rtl="0" algn="l">
              <a:spcBef>
                <a:spcPts val="0"/>
              </a:spcBef>
              <a:spcAft>
                <a:spcPts val="0"/>
              </a:spcAft>
              <a:buClr>
                <a:srgbClr val="000000"/>
              </a:buClr>
              <a:buSzPts val="1400"/>
              <a:buFont typeface="Arial"/>
              <a:buNone/>
            </a:pPr>
            <a:r>
              <a:t/>
            </a:r>
            <a:endParaRPr/>
          </a:p>
          <a:p>
            <a:pPr indent="0" lvl="2" marL="0" rtl="0" algn="l">
              <a:spcBef>
                <a:spcPts val="0"/>
              </a:spcBef>
              <a:spcAft>
                <a:spcPts val="0"/>
              </a:spcAft>
              <a:buClr>
                <a:srgbClr val="000000"/>
              </a:buClr>
              <a:buSzPts val="1400"/>
              <a:buFont typeface="Arial"/>
              <a:buNone/>
            </a:pPr>
            <a:r>
              <a:t/>
            </a:r>
            <a:endParaRPr/>
          </a:p>
          <a:p>
            <a:pPr indent="0" lvl="3" marL="0" rtl="0" algn="l">
              <a:spcBef>
                <a:spcPts val="0"/>
              </a:spcBef>
              <a:spcAft>
                <a:spcPts val="0"/>
              </a:spcAft>
              <a:buClr>
                <a:srgbClr val="000000"/>
              </a:buClr>
              <a:buSzPts val="1400"/>
              <a:buFont typeface="Arial"/>
              <a:buNone/>
            </a:pPr>
            <a:r>
              <a:t/>
            </a:r>
            <a:endParaRPr/>
          </a:p>
          <a:p>
            <a:pPr indent="0" lvl="4" marL="0" rtl="0" algn="l">
              <a:spcBef>
                <a:spcPts val="0"/>
              </a:spcBef>
              <a:spcAft>
                <a:spcPts val="0"/>
              </a:spcAft>
              <a:buClr>
                <a:srgbClr val="000000"/>
              </a:buClr>
              <a:buSzPts val="1400"/>
              <a:buFont typeface="Arial"/>
              <a:buNone/>
            </a:pPr>
            <a:r>
              <a:t/>
            </a:r>
            <a:endParaRPr/>
          </a:p>
          <a:p>
            <a:pPr indent="0" lvl="5" marL="0" rtl="0" algn="l">
              <a:spcBef>
                <a:spcPts val="0"/>
              </a:spcBef>
              <a:spcAft>
                <a:spcPts val="0"/>
              </a:spcAft>
              <a:buClr>
                <a:srgbClr val="000000"/>
              </a:buClr>
              <a:buSzPts val="1400"/>
              <a:buFont typeface="Arial"/>
              <a:buNone/>
            </a:pPr>
            <a:r>
              <a:t/>
            </a:r>
            <a:endParaRPr/>
          </a:p>
          <a:p>
            <a:pPr indent="0" lvl="6" marL="0" rtl="0" algn="l">
              <a:spcBef>
                <a:spcPts val="0"/>
              </a:spcBef>
              <a:spcAft>
                <a:spcPts val="0"/>
              </a:spcAft>
              <a:buClr>
                <a:srgbClr val="000000"/>
              </a:buClr>
              <a:buSzPts val="1400"/>
              <a:buFont typeface="Arial"/>
              <a:buNone/>
            </a:pPr>
            <a:r>
              <a:t/>
            </a:r>
            <a:endParaRPr/>
          </a:p>
          <a:p>
            <a:pPr indent="0" lvl="7" marL="0" rtl="0" algn="l">
              <a:spcBef>
                <a:spcPts val="0"/>
              </a:spcBef>
              <a:spcAft>
                <a:spcPts val="0"/>
              </a:spcAft>
              <a:buClr>
                <a:srgbClr val="000000"/>
              </a:buClr>
              <a:buSzPts val="1400"/>
              <a:buFont typeface="Arial"/>
              <a:buNone/>
            </a:pPr>
            <a:r>
              <a:t/>
            </a:r>
            <a:endParaRPr/>
          </a:p>
          <a:p>
            <a:pPr indent="0" lvl="8" marL="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5:notes"/>
          <p:cNvSpPr txBox="1"/>
          <p:nvPr>
            <p:ph idx="1" type="body"/>
          </p:nvPr>
        </p:nvSpPr>
        <p:spPr>
          <a:xfrm>
            <a:off x="685800" y="4343400"/>
            <a:ext cx="5486399"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87" name="Google Shape;8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f2c207c342_0_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102" name="Google Shape;102;gf2c207c342_0_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f2c207c342_0_3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116" name="Google Shape;116;gf2c207c342_0_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f2c207c342_0_2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128" name="Google Shape;128;gf2c207c342_0_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f2c207c342_0_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f2c207c342_0_15:notes"/>
          <p:cNvSpPr txBox="1"/>
          <p:nvPr>
            <p:ph idx="1" type="body"/>
          </p:nvPr>
        </p:nvSpPr>
        <p:spPr>
          <a:xfrm>
            <a:off x="685800" y="4343400"/>
            <a:ext cx="54864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gf2c207c342_0_15:notes"/>
          <p:cNvSpPr txBox="1"/>
          <p:nvPr>
            <p:ph idx="12" type="sldNum"/>
          </p:nvPr>
        </p:nvSpPr>
        <p:spPr>
          <a:xfrm>
            <a:off x="3884612"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200"/>
              <a:buFont typeface="Arial"/>
              <a:buNone/>
            </a:pPr>
            <a:r>
              <a:t/>
            </a:r>
            <a:endParaRPr/>
          </a:p>
          <a:p>
            <a:pPr indent="0" lvl="1" marL="0" rtl="0" algn="l">
              <a:spcBef>
                <a:spcPts val="0"/>
              </a:spcBef>
              <a:spcAft>
                <a:spcPts val="0"/>
              </a:spcAft>
              <a:buClr>
                <a:srgbClr val="000000"/>
              </a:buClr>
              <a:buSzPts val="1400"/>
              <a:buFont typeface="Arial"/>
              <a:buNone/>
            </a:pPr>
            <a:r>
              <a:t/>
            </a:r>
            <a:endParaRPr/>
          </a:p>
          <a:p>
            <a:pPr indent="0" lvl="2" marL="0" rtl="0" algn="l">
              <a:spcBef>
                <a:spcPts val="0"/>
              </a:spcBef>
              <a:spcAft>
                <a:spcPts val="0"/>
              </a:spcAft>
              <a:buClr>
                <a:srgbClr val="000000"/>
              </a:buClr>
              <a:buSzPts val="1400"/>
              <a:buFont typeface="Arial"/>
              <a:buNone/>
            </a:pPr>
            <a:r>
              <a:t/>
            </a:r>
            <a:endParaRPr/>
          </a:p>
          <a:p>
            <a:pPr indent="0" lvl="3" marL="0" rtl="0" algn="l">
              <a:spcBef>
                <a:spcPts val="0"/>
              </a:spcBef>
              <a:spcAft>
                <a:spcPts val="0"/>
              </a:spcAft>
              <a:buClr>
                <a:srgbClr val="000000"/>
              </a:buClr>
              <a:buSzPts val="1400"/>
              <a:buFont typeface="Arial"/>
              <a:buNone/>
            </a:pPr>
            <a:r>
              <a:t/>
            </a:r>
            <a:endParaRPr/>
          </a:p>
          <a:p>
            <a:pPr indent="0" lvl="4" marL="0" rtl="0" algn="l">
              <a:spcBef>
                <a:spcPts val="0"/>
              </a:spcBef>
              <a:spcAft>
                <a:spcPts val="0"/>
              </a:spcAft>
              <a:buClr>
                <a:srgbClr val="000000"/>
              </a:buClr>
              <a:buSzPts val="1400"/>
              <a:buFont typeface="Arial"/>
              <a:buNone/>
            </a:pPr>
            <a:r>
              <a:t/>
            </a:r>
            <a:endParaRPr/>
          </a:p>
          <a:p>
            <a:pPr indent="0" lvl="5" marL="0" rtl="0" algn="l">
              <a:spcBef>
                <a:spcPts val="0"/>
              </a:spcBef>
              <a:spcAft>
                <a:spcPts val="0"/>
              </a:spcAft>
              <a:buClr>
                <a:srgbClr val="000000"/>
              </a:buClr>
              <a:buSzPts val="1400"/>
              <a:buFont typeface="Arial"/>
              <a:buNone/>
            </a:pPr>
            <a:r>
              <a:t/>
            </a:r>
            <a:endParaRPr/>
          </a:p>
          <a:p>
            <a:pPr indent="0" lvl="6" marL="0" rtl="0" algn="l">
              <a:spcBef>
                <a:spcPts val="0"/>
              </a:spcBef>
              <a:spcAft>
                <a:spcPts val="0"/>
              </a:spcAft>
              <a:buClr>
                <a:srgbClr val="000000"/>
              </a:buClr>
              <a:buSzPts val="1400"/>
              <a:buFont typeface="Arial"/>
              <a:buNone/>
            </a:pPr>
            <a:r>
              <a:t/>
            </a:r>
            <a:endParaRPr/>
          </a:p>
          <a:p>
            <a:pPr indent="0" lvl="7" marL="0" rtl="0" algn="l">
              <a:spcBef>
                <a:spcPts val="0"/>
              </a:spcBef>
              <a:spcAft>
                <a:spcPts val="0"/>
              </a:spcAft>
              <a:buClr>
                <a:srgbClr val="000000"/>
              </a:buClr>
              <a:buSzPts val="1400"/>
              <a:buFont typeface="Arial"/>
              <a:buNone/>
            </a:pPr>
            <a:r>
              <a:t/>
            </a:r>
            <a:endParaRPr/>
          </a:p>
          <a:p>
            <a:pPr indent="0" lvl="8" marL="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15ae349e4d6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15ae349e4d6_0_0:notes"/>
          <p:cNvSpPr txBox="1"/>
          <p:nvPr>
            <p:ph idx="1" type="body"/>
          </p:nvPr>
        </p:nvSpPr>
        <p:spPr>
          <a:xfrm>
            <a:off x="685800" y="4343400"/>
            <a:ext cx="54864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g15ae349e4d6_0_0:notes"/>
          <p:cNvSpPr txBox="1"/>
          <p:nvPr>
            <p:ph idx="12" type="sldNum"/>
          </p:nvPr>
        </p:nvSpPr>
        <p:spPr>
          <a:xfrm>
            <a:off x="3884612"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200"/>
              <a:buFont typeface="Arial"/>
              <a:buNone/>
            </a:pPr>
            <a:r>
              <a:t/>
            </a:r>
            <a:endParaRPr/>
          </a:p>
          <a:p>
            <a:pPr indent="0" lvl="1" marL="0" rtl="0" algn="l">
              <a:spcBef>
                <a:spcPts val="0"/>
              </a:spcBef>
              <a:spcAft>
                <a:spcPts val="0"/>
              </a:spcAft>
              <a:buClr>
                <a:srgbClr val="000000"/>
              </a:buClr>
              <a:buSzPts val="1400"/>
              <a:buFont typeface="Arial"/>
              <a:buNone/>
            </a:pPr>
            <a:r>
              <a:t/>
            </a:r>
            <a:endParaRPr/>
          </a:p>
          <a:p>
            <a:pPr indent="0" lvl="2" marL="0" rtl="0" algn="l">
              <a:spcBef>
                <a:spcPts val="0"/>
              </a:spcBef>
              <a:spcAft>
                <a:spcPts val="0"/>
              </a:spcAft>
              <a:buClr>
                <a:srgbClr val="000000"/>
              </a:buClr>
              <a:buSzPts val="1400"/>
              <a:buFont typeface="Arial"/>
              <a:buNone/>
            </a:pPr>
            <a:r>
              <a:t/>
            </a:r>
            <a:endParaRPr/>
          </a:p>
          <a:p>
            <a:pPr indent="0" lvl="3" marL="0" rtl="0" algn="l">
              <a:spcBef>
                <a:spcPts val="0"/>
              </a:spcBef>
              <a:spcAft>
                <a:spcPts val="0"/>
              </a:spcAft>
              <a:buClr>
                <a:srgbClr val="000000"/>
              </a:buClr>
              <a:buSzPts val="1400"/>
              <a:buFont typeface="Arial"/>
              <a:buNone/>
            </a:pPr>
            <a:r>
              <a:t/>
            </a:r>
            <a:endParaRPr/>
          </a:p>
          <a:p>
            <a:pPr indent="0" lvl="4" marL="0" rtl="0" algn="l">
              <a:spcBef>
                <a:spcPts val="0"/>
              </a:spcBef>
              <a:spcAft>
                <a:spcPts val="0"/>
              </a:spcAft>
              <a:buClr>
                <a:srgbClr val="000000"/>
              </a:buClr>
              <a:buSzPts val="1400"/>
              <a:buFont typeface="Arial"/>
              <a:buNone/>
            </a:pPr>
            <a:r>
              <a:t/>
            </a:r>
            <a:endParaRPr/>
          </a:p>
          <a:p>
            <a:pPr indent="0" lvl="5" marL="0" rtl="0" algn="l">
              <a:spcBef>
                <a:spcPts val="0"/>
              </a:spcBef>
              <a:spcAft>
                <a:spcPts val="0"/>
              </a:spcAft>
              <a:buClr>
                <a:srgbClr val="000000"/>
              </a:buClr>
              <a:buSzPts val="1400"/>
              <a:buFont typeface="Arial"/>
              <a:buNone/>
            </a:pPr>
            <a:r>
              <a:t/>
            </a:r>
            <a:endParaRPr/>
          </a:p>
          <a:p>
            <a:pPr indent="0" lvl="6" marL="0" rtl="0" algn="l">
              <a:spcBef>
                <a:spcPts val="0"/>
              </a:spcBef>
              <a:spcAft>
                <a:spcPts val="0"/>
              </a:spcAft>
              <a:buClr>
                <a:srgbClr val="000000"/>
              </a:buClr>
              <a:buSzPts val="1400"/>
              <a:buFont typeface="Arial"/>
              <a:buNone/>
            </a:pPr>
            <a:r>
              <a:t/>
            </a:r>
            <a:endParaRPr/>
          </a:p>
          <a:p>
            <a:pPr indent="0" lvl="7" marL="0" rtl="0" algn="l">
              <a:spcBef>
                <a:spcPts val="0"/>
              </a:spcBef>
              <a:spcAft>
                <a:spcPts val="0"/>
              </a:spcAft>
              <a:buClr>
                <a:srgbClr val="000000"/>
              </a:buClr>
              <a:buSzPts val="1400"/>
              <a:buFont typeface="Arial"/>
              <a:buNone/>
            </a:pPr>
            <a:r>
              <a:t/>
            </a:r>
            <a:endParaRPr/>
          </a:p>
          <a:p>
            <a:pPr indent="0" lvl="8" marL="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15ae349e4d6_0_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15ae349e4d6_0_4:notes"/>
          <p:cNvSpPr txBox="1"/>
          <p:nvPr>
            <p:ph idx="1" type="body"/>
          </p:nvPr>
        </p:nvSpPr>
        <p:spPr>
          <a:xfrm>
            <a:off x="685800" y="4343400"/>
            <a:ext cx="54864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g15ae349e4d6_0_4:notes"/>
          <p:cNvSpPr txBox="1"/>
          <p:nvPr>
            <p:ph idx="12" type="sldNum"/>
          </p:nvPr>
        </p:nvSpPr>
        <p:spPr>
          <a:xfrm>
            <a:off x="3884612"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200"/>
              <a:buFont typeface="Arial"/>
              <a:buNone/>
            </a:pPr>
            <a:r>
              <a:t/>
            </a:r>
            <a:endParaRPr/>
          </a:p>
          <a:p>
            <a:pPr indent="0" lvl="1" marL="0" rtl="0" algn="l">
              <a:spcBef>
                <a:spcPts val="0"/>
              </a:spcBef>
              <a:spcAft>
                <a:spcPts val="0"/>
              </a:spcAft>
              <a:buClr>
                <a:srgbClr val="000000"/>
              </a:buClr>
              <a:buSzPts val="1400"/>
              <a:buFont typeface="Arial"/>
              <a:buNone/>
            </a:pPr>
            <a:r>
              <a:t/>
            </a:r>
            <a:endParaRPr/>
          </a:p>
          <a:p>
            <a:pPr indent="0" lvl="2" marL="0" rtl="0" algn="l">
              <a:spcBef>
                <a:spcPts val="0"/>
              </a:spcBef>
              <a:spcAft>
                <a:spcPts val="0"/>
              </a:spcAft>
              <a:buClr>
                <a:srgbClr val="000000"/>
              </a:buClr>
              <a:buSzPts val="1400"/>
              <a:buFont typeface="Arial"/>
              <a:buNone/>
            </a:pPr>
            <a:r>
              <a:t/>
            </a:r>
            <a:endParaRPr/>
          </a:p>
          <a:p>
            <a:pPr indent="0" lvl="3" marL="0" rtl="0" algn="l">
              <a:spcBef>
                <a:spcPts val="0"/>
              </a:spcBef>
              <a:spcAft>
                <a:spcPts val="0"/>
              </a:spcAft>
              <a:buClr>
                <a:srgbClr val="000000"/>
              </a:buClr>
              <a:buSzPts val="1400"/>
              <a:buFont typeface="Arial"/>
              <a:buNone/>
            </a:pPr>
            <a:r>
              <a:t/>
            </a:r>
            <a:endParaRPr/>
          </a:p>
          <a:p>
            <a:pPr indent="0" lvl="4" marL="0" rtl="0" algn="l">
              <a:spcBef>
                <a:spcPts val="0"/>
              </a:spcBef>
              <a:spcAft>
                <a:spcPts val="0"/>
              </a:spcAft>
              <a:buClr>
                <a:srgbClr val="000000"/>
              </a:buClr>
              <a:buSzPts val="1400"/>
              <a:buFont typeface="Arial"/>
              <a:buNone/>
            </a:pPr>
            <a:r>
              <a:t/>
            </a:r>
            <a:endParaRPr/>
          </a:p>
          <a:p>
            <a:pPr indent="0" lvl="5" marL="0" rtl="0" algn="l">
              <a:spcBef>
                <a:spcPts val="0"/>
              </a:spcBef>
              <a:spcAft>
                <a:spcPts val="0"/>
              </a:spcAft>
              <a:buClr>
                <a:srgbClr val="000000"/>
              </a:buClr>
              <a:buSzPts val="1400"/>
              <a:buFont typeface="Arial"/>
              <a:buNone/>
            </a:pPr>
            <a:r>
              <a:t/>
            </a:r>
            <a:endParaRPr/>
          </a:p>
          <a:p>
            <a:pPr indent="0" lvl="6" marL="0" rtl="0" algn="l">
              <a:spcBef>
                <a:spcPts val="0"/>
              </a:spcBef>
              <a:spcAft>
                <a:spcPts val="0"/>
              </a:spcAft>
              <a:buClr>
                <a:srgbClr val="000000"/>
              </a:buClr>
              <a:buSzPts val="1400"/>
              <a:buFont typeface="Arial"/>
              <a:buNone/>
            </a:pPr>
            <a:r>
              <a:t/>
            </a:r>
            <a:endParaRPr/>
          </a:p>
          <a:p>
            <a:pPr indent="0" lvl="7" marL="0" rtl="0" algn="l">
              <a:spcBef>
                <a:spcPts val="0"/>
              </a:spcBef>
              <a:spcAft>
                <a:spcPts val="0"/>
              </a:spcAft>
              <a:buClr>
                <a:srgbClr val="000000"/>
              </a:buClr>
              <a:buSzPts val="1400"/>
              <a:buFont typeface="Arial"/>
              <a:buNone/>
            </a:pPr>
            <a:r>
              <a:t/>
            </a:r>
            <a:endParaRPr/>
          </a:p>
          <a:p>
            <a:pPr indent="0" lvl="8" marL="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21: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50"/>
              <a:buFont typeface="Arial"/>
              <a:buNone/>
            </a:pPr>
            <a:r>
              <a:rPr lang="en-GB"/>
              <a:t> </a:t>
            </a:r>
            <a:endParaRPr/>
          </a:p>
        </p:txBody>
      </p:sp>
      <p:sp>
        <p:nvSpPr>
          <p:cNvPr id="160" name="Google Shape;160;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1" name="Google Shape;161;p21:notes"/>
          <p:cNvSpPr txBox="1"/>
          <p:nvPr>
            <p:ph idx="1" type="body"/>
          </p:nvPr>
        </p:nvSpPr>
        <p:spPr>
          <a:xfrm>
            <a:off x="685800" y="4343400"/>
            <a:ext cx="5486399"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22: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50"/>
              <a:buFont typeface="Arial"/>
              <a:buNone/>
            </a:pPr>
            <a:r>
              <a:rPr lang="en-GB"/>
              <a:t> </a:t>
            </a:r>
            <a:endParaRPr/>
          </a:p>
        </p:txBody>
      </p:sp>
      <p:sp>
        <p:nvSpPr>
          <p:cNvPr id="168" name="Google Shape;168;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9" name="Google Shape;169;p22:notes"/>
          <p:cNvSpPr txBox="1"/>
          <p:nvPr>
            <p:ph idx="1" type="body"/>
          </p:nvPr>
        </p:nvSpPr>
        <p:spPr>
          <a:xfrm>
            <a:off x="685800" y="4343400"/>
            <a:ext cx="5486399"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15ae349e4d6_0_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15ae349e4d6_0_8:notes"/>
          <p:cNvSpPr txBox="1"/>
          <p:nvPr>
            <p:ph idx="1" type="body"/>
          </p:nvPr>
        </p:nvSpPr>
        <p:spPr>
          <a:xfrm>
            <a:off x="685800" y="4343400"/>
            <a:ext cx="54864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g15ae349e4d6_0_8:notes"/>
          <p:cNvSpPr txBox="1"/>
          <p:nvPr>
            <p:ph idx="12" type="sldNum"/>
          </p:nvPr>
        </p:nvSpPr>
        <p:spPr>
          <a:xfrm>
            <a:off x="3884612"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200"/>
              <a:buFont typeface="Arial"/>
              <a:buNone/>
            </a:pPr>
            <a:r>
              <a:t/>
            </a:r>
            <a:endParaRPr/>
          </a:p>
          <a:p>
            <a:pPr indent="0" lvl="1" marL="0" rtl="0" algn="l">
              <a:spcBef>
                <a:spcPts val="0"/>
              </a:spcBef>
              <a:spcAft>
                <a:spcPts val="0"/>
              </a:spcAft>
              <a:buClr>
                <a:srgbClr val="000000"/>
              </a:buClr>
              <a:buSzPts val="1400"/>
              <a:buFont typeface="Arial"/>
              <a:buNone/>
            </a:pPr>
            <a:r>
              <a:t/>
            </a:r>
            <a:endParaRPr/>
          </a:p>
          <a:p>
            <a:pPr indent="0" lvl="2" marL="0" rtl="0" algn="l">
              <a:spcBef>
                <a:spcPts val="0"/>
              </a:spcBef>
              <a:spcAft>
                <a:spcPts val="0"/>
              </a:spcAft>
              <a:buClr>
                <a:srgbClr val="000000"/>
              </a:buClr>
              <a:buSzPts val="1400"/>
              <a:buFont typeface="Arial"/>
              <a:buNone/>
            </a:pPr>
            <a:r>
              <a:t/>
            </a:r>
            <a:endParaRPr/>
          </a:p>
          <a:p>
            <a:pPr indent="0" lvl="3" marL="0" rtl="0" algn="l">
              <a:spcBef>
                <a:spcPts val="0"/>
              </a:spcBef>
              <a:spcAft>
                <a:spcPts val="0"/>
              </a:spcAft>
              <a:buClr>
                <a:srgbClr val="000000"/>
              </a:buClr>
              <a:buSzPts val="1400"/>
              <a:buFont typeface="Arial"/>
              <a:buNone/>
            </a:pPr>
            <a:r>
              <a:t/>
            </a:r>
            <a:endParaRPr/>
          </a:p>
          <a:p>
            <a:pPr indent="0" lvl="4" marL="0" rtl="0" algn="l">
              <a:spcBef>
                <a:spcPts val="0"/>
              </a:spcBef>
              <a:spcAft>
                <a:spcPts val="0"/>
              </a:spcAft>
              <a:buClr>
                <a:srgbClr val="000000"/>
              </a:buClr>
              <a:buSzPts val="1400"/>
              <a:buFont typeface="Arial"/>
              <a:buNone/>
            </a:pPr>
            <a:r>
              <a:t/>
            </a:r>
            <a:endParaRPr/>
          </a:p>
          <a:p>
            <a:pPr indent="0" lvl="5" marL="0" rtl="0" algn="l">
              <a:spcBef>
                <a:spcPts val="0"/>
              </a:spcBef>
              <a:spcAft>
                <a:spcPts val="0"/>
              </a:spcAft>
              <a:buClr>
                <a:srgbClr val="000000"/>
              </a:buClr>
              <a:buSzPts val="1400"/>
              <a:buFont typeface="Arial"/>
              <a:buNone/>
            </a:pPr>
            <a:r>
              <a:t/>
            </a:r>
            <a:endParaRPr/>
          </a:p>
          <a:p>
            <a:pPr indent="0" lvl="6" marL="0" rtl="0" algn="l">
              <a:spcBef>
                <a:spcPts val="0"/>
              </a:spcBef>
              <a:spcAft>
                <a:spcPts val="0"/>
              </a:spcAft>
              <a:buClr>
                <a:srgbClr val="000000"/>
              </a:buClr>
              <a:buSzPts val="1400"/>
              <a:buFont typeface="Arial"/>
              <a:buNone/>
            </a:pPr>
            <a:r>
              <a:t/>
            </a:r>
            <a:endParaRPr/>
          </a:p>
          <a:p>
            <a:pPr indent="0" lvl="7" marL="0" rtl="0" algn="l">
              <a:spcBef>
                <a:spcPts val="0"/>
              </a:spcBef>
              <a:spcAft>
                <a:spcPts val="0"/>
              </a:spcAft>
              <a:buClr>
                <a:srgbClr val="000000"/>
              </a:buClr>
              <a:buSzPts val="1400"/>
              <a:buFont typeface="Arial"/>
              <a:buNone/>
            </a:pPr>
            <a:r>
              <a:t/>
            </a:r>
            <a:endParaRPr/>
          </a:p>
          <a:p>
            <a:pPr indent="0" lvl="8" marL="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26: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50"/>
              <a:buFont typeface="Arial"/>
              <a:buNone/>
            </a:pPr>
            <a:r>
              <a:rPr lang="en-GB"/>
              <a:t> </a:t>
            </a:r>
            <a:endParaRPr/>
          </a:p>
        </p:txBody>
      </p:sp>
      <p:sp>
        <p:nvSpPr>
          <p:cNvPr id="181" name="Google Shape;181;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2" name="Google Shape;182;p26:notes"/>
          <p:cNvSpPr txBox="1"/>
          <p:nvPr>
            <p:ph idx="1" type="body"/>
          </p:nvPr>
        </p:nvSpPr>
        <p:spPr>
          <a:xfrm>
            <a:off x="685800" y="4343400"/>
            <a:ext cx="5486399"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f2c207c342_0_1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f2c207c342_0_110:notes"/>
          <p:cNvSpPr txBox="1"/>
          <p:nvPr>
            <p:ph idx="1" type="body"/>
          </p:nvPr>
        </p:nvSpPr>
        <p:spPr>
          <a:xfrm>
            <a:off x="685800" y="4343400"/>
            <a:ext cx="54864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gf2c207c342_0_110:notes"/>
          <p:cNvSpPr txBox="1"/>
          <p:nvPr>
            <p:ph idx="12" type="sldNum"/>
          </p:nvPr>
        </p:nvSpPr>
        <p:spPr>
          <a:xfrm>
            <a:off x="3884612"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200"/>
              <a:buFont typeface="Arial"/>
              <a:buNone/>
            </a:pPr>
            <a:r>
              <a:t/>
            </a:r>
            <a:endParaRPr/>
          </a:p>
          <a:p>
            <a:pPr indent="0" lvl="1" marL="0" rtl="0" algn="l">
              <a:spcBef>
                <a:spcPts val="0"/>
              </a:spcBef>
              <a:spcAft>
                <a:spcPts val="0"/>
              </a:spcAft>
              <a:buClr>
                <a:srgbClr val="000000"/>
              </a:buClr>
              <a:buSzPts val="1400"/>
              <a:buFont typeface="Arial"/>
              <a:buNone/>
            </a:pPr>
            <a:r>
              <a:t/>
            </a:r>
            <a:endParaRPr/>
          </a:p>
          <a:p>
            <a:pPr indent="0" lvl="2" marL="0" rtl="0" algn="l">
              <a:spcBef>
                <a:spcPts val="0"/>
              </a:spcBef>
              <a:spcAft>
                <a:spcPts val="0"/>
              </a:spcAft>
              <a:buClr>
                <a:srgbClr val="000000"/>
              </a:buClr>
              <a:buSzPts val="1400"/>
              <a:buFont typeface="Arial"/>
              <a:buNone/>
            </a:pPr>
            <a:r>
              <a:t/>
            </a:r>
            <a:endParaRPr/>
          </a:p>
          <a:p>
            <a:pPr indent="0" lvl="3" marL="0" rtl="0" algn="l">
              <a:spcBef>
                <a:spcPts val="0"/>
              </a:spcBef>
              <a:spcAft>
                <a:spcPts val="0"/>
              </a:spcAft>
              <a:buClr>
                <a:srgbClr val="000000"/>
              </a:buClr>
              <a:buSzPts val="1400"/>
              <a:buFont typeface="Arial"/>
              <a:buNone/>
            </a:pPr>
            <a:r>
              <a:t/>
            </a:r>
            <a:endParaRPr/>
          </a:p>
          <a:p>
            <a:pPr indent="0" lvl="4" marL="0" rtl="0" algn="l">
              <a:spcBef>
                <a:spcPts val="0"/>
              </a:spcBef>
              <a:spcAft>
                <a:spcPts val="0"/>
              </a:spcAft>
              <a:buClr>
                <a:srgbClr val="000000"/>
              </a:buClr>
              <a:buSzPts val="1400"/>
              <a:buFont typeface="Arial"/>
              <a:buNone/>
            </a:pPr>
            <a:r>
              <a:t/>
            </a:r>
            <a:endParaRPr/>
          </a:p>
          <a:p>
            <a:pPr indent="0" lvl="5" marL="0" rtl="0" algn="l">
              <a:spcBef>
                <a:spcPts val="0"/>
              </a:spcBef>
              <a:spcAft>
                <a:spcPts val="0"/>
              </a:spcAft>
              <a:buClr>
                <a:srgbClr val="000000"/>
              </a:buClr>
              <a:buSzPts val="1400"/>
              <a:buFont typeface="Arial"/>
              <a:buNone/>
            </a:pPr>
            <a:r>
              <a:t/>
            </a:r>
            <a:endParaRPr/>
          </a:p>
          <a:p>
            <a:pPr indent="0" lvl="6" marL="0" rtl="0" algn="l">
              <a:spcBef>
                <a:spcPts val="0"/>
              </a:spcBef>
              <a:spcAft>
                <a:spcPts val="0"/>
              </a:spcAft>
              <a:buClr>
                <a:srgbClr val="000000"/>
              </a:buClr>
              <a:buSzPts val="1400"/>
              <a:buFont typeface="Arial"/>
              <a:buNone/>
            </a:pPr>
            <a:r>
              <a:t/>
            </a:r>
            <a:endParaRPr/>
          </a:p>
          <a:p>
            <a:pPr indent="0" lvl="7" marL="0" rtl="0" algn="l">
              <a:spcBef>
                <a:spcPts val="0"/>
              </a:spcBef>
              <a:spcAft>
                <a:spcPts val="0"/>
              </a:spcAft>
              <a:buClr>
                <a:srgbClr val="000000"/>
              </a:buClr>
              <a:buSzPts val="1400"/>
              <a:buFont typeface="Arial"/>
              <a:buNone/>
            </a:pPr>
            <a:r>
              <a:t/>
            </a:r>
            <a:endParaRPr/>
          </a:p>
          <a:p>
            <a:pPr indent="0" lvl="8" marL="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807cecdeb9_0_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807cecdeb9_0_8:notes"/>
          <p:cNvSpPr txBox="1"/>
          <p:nvPr>
            <p:ph idx="1" type="body"/>
          </p:nvPr>
        </p:nvSpPr>
        <p:spPr>
          <a:xfrm>
            <a:off x="685800" y="4343400"/>
            <a:ext cx="54864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g3807cecdeb9_0_8:notes"/>
          <p:cNvSpPr txBox="1"/>
          <p:nvPr>
            <p:ph idx="12" type="sldNum"/>
          </p:nvPr>
        </p:nvSpPr>
        <p:spPr>
          <a:xfrm>
            <a:off x="3884612"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200"/>
              <a:buFont typeface="Arial"/>
              <a:buNone/>
            </a:pPr>
            <a:r>
              <a:t/>
            </a:r>
            <a:endParaRPr/>
          </a:p>
          <a:p>
            <a:pPr indent="0" lvl="1" marL="0" rtl="0" algn="l">
              <a:spcBef>
                <a:spcPts val="0"/>
              </a:spcBef>
              <a:spcAft>
                <a:spcPts val="0"/>
              </a:spcAft>
              <a:buClr>
                <a:srgbClr val="000000"/>
              </a:buClr>
              <a:buSzPts val="1400"/>
              <a:buFont typeface="Arial"/>
              <a:buNone/>
            </a:pPr>
            <a:r>
              <a:t/>
            </a:r>
            <a:endParaRPr/>
          </a:p>
          <a:p>
            <a:pPr indent="0" lvl="2" marL="0" rtl="0" algn="l">
              <a:spcBef>
                <a:spcPts val="0"/>
              </a:spcBef>
              <a:spcAft>
                <a:spcPts val="0"/>
              </a:spcAft>
              <a:buClr>
                <a:srgbClr val="000000"/>
              </a:buClr>
              <a:buSzPts val="1400"/>
              <a:buFont typeface="Arial"/>
              <a:buNone/>
            </a:pPr>
            <a:r>
              <a:t/>
            </a:r>
            <a:endParaRPr/>
          </a:p>
          <a:p>
            <a:pPr indent="0" lvl="3" marL="0" rtl="0" algn="l">
              <a:spcBef>
                <a:spcPts val="0"/>
              </a:spcBef>
              <a:spcAft>
                <a:spcPts val="0"/>
              </a:spcAft>
              <a:buClr>
                <a:srgbClr val="000000"/>
              </a:buClr>
              <a:buSzPts val="1400"/>
              <a:buFont typeface="Arial"/>
              <a:buNone/>
            </a:pPr>
            <a:r>
              <a:t/>
            </a:r>
            <a:endParaRPr/>
          </a:p>
          <a:p>
            <a:pPr indent="0" lvl="4" marL="0" rtl="0" algn="l">
              <a:spcBef>
                <a:spcPts val="0"/>
              </a:spcBef>
              <a:spcAft>
                <a:spcPts val="0"/>
              </a:spcAft>
              <a:buClr>
                <a:srgbClr val="000000"/>
              </a:buClr>
              <a:buSzPts val="1400"/>
              <a:buFont typeface="Arial"/>
              <a:buNone/>
            </a:pPr>
            <a:r>
              <a:t/>
            </a:r>
            <a:endParaRPr/>
          </a:p>
          <a:p>
            <a:pPr indent="0" lvl="5" marL="0" rtl="0" algn="l">
              <a:spcBef>
                <a:spcPts val="0"/>
              </a:spcBef>
              <a:spcAft>
                <a:spcPts val="0"/>
              </a:spcAft>
              <a:buClr>
                <a:srgbClr val="000000"/>
              </a:buClr>
              <a:buSzPts val="1400"/>
              <a:buFont typeface="Arial"/>
              <a:buNone/>
            </a:pPr>
            <a:r>
              <a:t/>
            </a:r>
            <a:endParaRPr/>
          </a:p>
          <a:p>
            <a:pPr indent="0" lvl="6" marL="0" rtl="0" algn="l">
              <a:spcBef>
                <a:spcPts val="0"/>
              </a:spcBef>
              <a:spcAft>
                <a:spcPts val="0"/>
              </a:spcAft>
              <a:buClr>
                <a:srgbClr val="000000"/>
              </a:buClr>
              <a:buSzPts val="1400"/>
              <a:buFont typeface="Arial"/>
              <a:buNone/>
            </a:pPr>
            <a:r>
              <a:t/>
            </a:r>
            <a:endParaRPr/>
          </a:p>
          <a:p>
            <a:pPr indent="0" lvl="7" marL="0" rtl="0" algn="l">
              <a:spcBef>
                <a:spcPts val="0"/>
              </a:spcBef>
              <a:spcAft>
                <a:spcPts val="0"/>
              </a:spcAft>
              <a:buClr>
                <a:srgbClr val="000000"/>
              </a:buClr>
              <a:buSzPts val="1400"/>
              <a:buFont typeface="Arial"/>
              <a:buNone/>
            </a:pPr>
            <a:r>
              <a:t/>
            </a:r>
            <a:endParaRPr/>
          </a:p>
          <a:p>
            <a:pPr indent="0" lvl="8" marL="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2: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50"/>
              <a:buFont typeface="Arial"/>
              <a:buNone/>
            </a:pPr>
            <a:r>
              <a:rPr lang="en-GB"/>
              <a:t> </a:t>
            </a:r>
            <a:endParaRPr/>
          </a:p>
        </p:txBody>
      </p:sp>
      <p:sp>
        <p:nvSpPr>
          <p:cNvPr id="204" name="Google Shape;204;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5" name="Google Shape;205;p2:notes"/>
          <p:cNvSpPr txBox="1"/>
          <p:nvPr>
            <p:ph idx="1" type="body"/>
          </p:nvPr>
        </p:nvSpPr>
        <p:spPr>
          <a:xfrm>
            <a:off x="685800" y="4343400"/>
            <a:ext cx="5486399"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32:notes"/>
          <p:cNvSpPr/>
          <p:nvPr>
            <p:ph idx="2" type="sldImg"/>
          </p:nvPr>
        </p:nvSpPr>
        <p:spPr>
          <a:xfrm>
            <a:off x="1143227"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 name="Google Shape;211;p32:notes"/>
          <p:cNvSpPr txBox="1"/>
          <p:nvPr>
            <p:ph idx="1" type="body"/>
          </p:nvPr>
        </p:nvSpPr>
        <p:spPr>
          <a:xfrm>
            <a:off x="685800" y="4343400"/>
            <a:ext cx="5486399"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807cecdeb9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807cecdeb9_0_0:notes"/>
          <p:cNvSpPr txBox="1"/>
          <p:nvPr>
            <p:ph idx="1" type="body"/>
          </p:nvPr>
        </p:nvSpPr>
        <p:spPr>
          <a:xfrm>
            <a:off x="685800" y="4343400"/>
            <a:ext cx="54864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g3807cecdeb9_0_0:notes"/>
          <p:cNvSpPr txBox="1"/>
          <p:nvPr>
            <p:ph idx="12" type="sldNum"/>
          </p:nvPr>
        </p:nvSpPr>
        <p:spPr>
          <a:xfrm>
            <a:off x="3884612"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200"/>
              <a:buFont typeface="Arial"/>
              <a:buNone/>
            </a:pPr>
            <a:r>
              <a:t/>
            </a:r>
            <a:endParaRPr/>
          </a:p>
          <a:p>
            <a:pPr indent="0" lvl="1" marL="0" rtl="0" algn="l">
              <a:spcBef>
                <a:spcPts val="0"/>
              </a:spcBef>
              <a:spcAft>
                <a:spcPts val="0"/>
              </a:spcAft>
              <a:buClr>
                <a:srgbClr val="000000"/>
              </a:buClr>
              <a:buSzPts val="1400"/>
              <a:buFont typeface="Arial"/>
              <a:buNone/>
            </a:pPr>
            <a:r>
              <a:t/>
            </a:r>
            <a:endParaRPr/>
          </a:p>
          <a:p>
            <a:pPr indent="0" lvl="2" marL="0" rtl="0" algn="l">
              <a:spcBef>
                <a:spcPts val="0"/>
              </a:spcBef>
              <a:spcAft>
                <a:spcPts val="0"/>
              </a:spcAft>
              <a:buClr>
                <a:srgbClr val="000000"/>
              </a:buClr>
              <a:buSzPts val="1400"/>
              <a:buFont typeface="Arial"/>
              <a:buNone/>
            </a:pPr>
            <a:r>
              <a:t/>
            </a:r>
            <a:endParaRPr/>
          </a:p>
          <a:p>
            <a:pPr indent="0" lvl="3" marL="0" rtl="0" algn="l">
              <a:spcBef>
                <a:spcPts val="0"/>
              </a:spcBef>
              <a:spcAft>
                <a:spcPts val="0"/>
              </a:spcAft>
              <a:buClr>
                <a:srgbClr val="000000"/>
              </a:buClr>
              <a:buSzPts val="1400"/>
              <a:buFont typeface="Arial"/>
              <a:buNone/>
            </a:pPr>
            <a:r>
              <a:t/>
            </a:r>
            <a:endParaRPr/>
          </a:p>
          <a:p>
            <a:pPr indent="0" lvl="4" marL="0" rtl="0" algn="l">
              <a:spcBef>
                <a:spcPts val="0"/>
              </a:spcBef>
              <a:spcAft>
                <a:spcPts val="0"/>
              </a:spcAft>
              <a:buClr>
                <a:srgbClr val="000000"/>
              </a:buClr>
              <a:buSzPts val="1400"/>
              <a:buFont typeface="Arial"/>
              <a:buNone/>
            </a:pPr>
            <a:r>
              <a:t/>
            </a:r>
            <a:endParaRPr/>
          </a:p>
          <a:p>
            <a:pPr indent="0" lvl="5" marL="0" rtl="0" algn="l">
              <a:spcBef>
                <a:spcPts val="0"/>
              </a:spcBef>
              <a:spcAft>
                <a:spcPts val="0"/>
              </a:spcAft>
              <a:buClr>
                <a:srgbClr val="000000"/>
              </a:buClr>
              <a:buSzPts val="1400"/>
              <a:buFont typeface="Arial"/>
              <a:buNone/>
            </a:pPr>
            <a:r>
              <a:t/>
            </a:r>
            <a:endParaRPr/>
          </a:p>
          <a:p>
            <a:pPr indent="0" lvl="6" marL="0" rtl="0" algn="l">
              <a:spcBef>
                <a:spcPts val="0"/>
              </a:spcBef>
              <a:spcAft>
                <a:spcPts val="0"/>
              </a:spcAft>
              <a:buClr>
                <a:srgbClr val="000000"/>
              </a:buClr>
              <a:buSzPts val="1400"/>
              <a:buFont typeface="Arial"/>
              <a:buNone/>
            </a:pPr>
            <a:r>
              <a:t/>
            </a:r>
            <a:endParaRPr/>
          </a:p>
          <a:p>
            <a:pPr indent="0" lvl="7" marL="0" rtl="0" algn="l">
              <a:spcBef>
                <a:spcPts val="0"/>
              </a:spcBef>
              <a:spcAft>
                <a:spcPts val="0"/>
              </a:spcAft>
              <a:buClr>
                <a:srgbClr val="000000"/>
              </a:buClr>
              <a:buSzPts val="1400"/>
              <a:buFont typeface="Arial"/>
              <a:buNone/>
            </a:pPr>
            <a:r>
              <a:t/>
            </a:r>
            <a:endParaRPr/>
          </a:p>
          <a:p>
            <a:pPr indent="0" lvl="8" marL="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f2c207c342_0_1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f2c207c342_0_123:notes"/>
          <p:cNvSpPr txBox="1"/>
          <p:nvPr>
            <p:ph idx="1" type="body"/>
          </p:nvPr>
        </p:nvSpPr>
        <p:spPr>
          <a:xfrm>
            <a:off x="685800" y="4343400"/>
            <a:ext cx="5486400" cy="411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gf2c207c342_0_123:notes"/>
          <p:cNvSpPr txBox="1"/>
          <p:nvPr>
            <p:ph idx="12" type="sldNum"/>
          </p:nvPr>
        </p:nvSpPr>
        <p:spPr>
          <a:xfrm>
            <a:off x="3884612"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200"/>
              <a:buFont typeface="Arial"/>
              <a:buNone/>
            </a:pPr>
            <a:r>
              <a:t/>
            </a:r>
            <a:endParaRPr/>
          </a:p>
          <a:p>
            <a:pPr indent="0" lvl="1" marL="0" rtl="0" algn="l">
              <a:spcBef>
                <a:spcPts val="0"/>
              </a:spcBef>
              <a:spcAft>
                <a:spcPts val="0"/>
              </a:spcAft>
              <a:buClr>
                <a:srgbClr val="000000"/>
              </a:buClr>
              <a:buSzPts val="1400"/>
              <a:buFont typeface="Arial"/>
              <a:buNone/>
            </a:pPr>
            <a:r>
              <a:t/>
            </a:r>
            <a:endParaRPr/>
          </a:p>
          <a:p>
            <a:pPr indent="0" lvl="2" marL="0" rtl="0" algn="l">
              <a:spcBef>
                <a:spcPts val="0"/>
              </a:spcBef>
              <a:spcAft>
                <a:spcPts val="0"/>
              </a:spcAft>
              <a:buClr>
                <a:srgbClr val="000000"/>
              </a:buClr>
              <a:buSzPts val="1400"/>
              <a:buFont typeface="Arial"/>
              <a:buNone/>
            </a:pPr>
            <a:r>
              <a:t/>
            </a:r>
            <a:endParaRPr/>
          </a:p>
          <a:p>
            <a:pPr indent="0" lvl="3" marL="0" rtl="0" algn="l">
              <a:spcBef>
                <a:spcPts val="0"/>
              </a:spcBef>
              <a:spcAft>
                <a:spcPts val="0"/>
              </a:spcAft>
              <a:buClr>
                <a:srgbClr val="000000"/>
              </a:buClr>
              <a:buSzPts val="1400"/>
              <a:buFont typeface="Arial"/>
              <a:buNone/>
            </a:pPr>
            <a:r>
              <a:t/>
            </a:r>
            <a:endParaRPr/>
          </a:p>
          <a:p>
            <a:pPr indent="0" lvl="4" marL="0" rtl="0" algn="l">
              <a:spcBef>
                <a:spcPts val="0"/>
              </a:spcBef>
              <a:spcAft>
                <a:spcPts val="0"/>
              </a:spcAft>
              <a:buClr>
                <a:srgbClr val="000000"/>
              </a:buClr>
              <a:buSzPts val="1400"/>
              <a:buFont typeface="Arial"/>
              <a:buNone/>
            </a:pPr>
            <a:r>
              <a:t/>
            </a:r>
            <a:endParaRPr/>
          </a:p>
          <a:p>
            <a:pPr indent="0" lvl="5" marL="0" rtl="0" algn="l">
              <a:spcBef>
                <a:spcPts val="0"/>
              </a:spcBef>
              <a:spcAft>
                <a:spcPts val="0"/>
              </a:spcAft>
              <a:buClr>
                <a:srgbClr val="000000"/>
              </a:buClr>
              <a:buSzPts val="1400"/>
              <a:buFont typeface="Arial"/>
              <a:buNone/>
            </a:pPr>
            <a:r>
              <a:t/>
            </a:r>
            <a:endParaRPr/>
          </a:p>
          <a:p>
            <a:pPr indent="0" lvl="6" marL="0" rtl="0" algn="l">
              <a:spcBef>
                <a:spcPts val="0"/>
              </a:spcBef>
              <a:spcAft>
                <a:spcPts val="0"/>
              </a:spcAft>
              <a:buClr>
                <a:srgbClr val="000000"/>
              </a:buClr>
              <a:buSzPts val="1400"/>
              <a:buFont typeface="Arial"/>
              <a:buNone/>
            </a:pPr>
            <a:r>
              <a:t/>
            </a:r>
            <a:endParaRPr/>
          </a:p>
          <a:p>
            <a:pPr indent="0" lvl="7" marL="0" rtl="0" algn="l">
              <a:spcBef>
                <a:spcPts val="0"/>
              </a:spcBef>
              <a:spcAft>
                <a:spcPts val="0"/>
              </a:spcAft>
              <a:buClr>
                <a:srgbClr val="000000"/>
              </a:buClr>
              <a:buSzPts val="1400"/>
              <a:buFont typeface="Arial"/>
              <a:buNone/>
            </a:pPr>
            <a:r>
              <a:t/>
            </a:r>
            <a:endParaRPr/>
          </a:p>
          <a:p>
            <a:pPr indent="0" lvl="8" marL="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4761d90db6_0_1:notes"/>
          <p:cNvSpPr/>
          <p:nvPr>
            <p:ph idx="2" type="sldImg"/>
          </p:nvPr>
        </p:nvSpPr>
        <p:spPr>
          <a:xfrm>
            <a:off x="1143227"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4" name="Google Shape;234;g24761d90db6_0_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01eb5a9b73_0_1:notes"/>
          <p:cNvSpPr/>
          <p:nvPr>
            <p:ph idx="2" type="sldImg"/>
          </p:nvPr>
        </p:nvSpPr>
        <p:spPr>
          <a:xfrm>
            <a:off x="1143227"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 name="Google Shape;240;g301eb5a9b73_0_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2"/>
          <p:cNvSpPr txBox="1"/>
          <p:nvPr>
            <p:ph type="ctrTitle"/>
          </p:nvPr>
        </p:nvSpPr>
        <p:spPr>
          <a:xfrm>
            <a:off x="311708" y="992767"/>
            <a:ext cx="8520600" cy="273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5" name="Google Shape;15;p2"/>
          <p:cNvSpPr txBox="1"/>
          <p:nvPr>
            <p:ph idx="1" type="subTitle"/>
          </p:nvPr>
        </p:nvSpPr>
        <p:spPr>
          <a:xfrm>
            <a:off x="311700" y="3778833"/>
            <a:ext cx="8520600" cy="10569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6" name="Google Shape;16;p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311700" y="2867800"/>
            <a:ext cx="8520600" cy="11223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4"/>
          <p:cNvSpPr txBox="1"/>
          <p:nvPr>
            <p:ph idx="1" type="body"/>
          </p:nvPr>
        </p:nvSpPr>
        <p:spPr>
          <a:xfrm>
            <a:off x="311700" y="1536633"/>
            <a:ext cx="8520600" cy="4555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 name="Google Shape;26;p5"/>
          <p:cNvSpPr txBox="1"/>
          <p:nvPr>
            <p:ph idx="1" type="body"/>
          </p:nvPr>
        </p:nvSpPr>
        <p:spPr>
          <a:xfrm>
            <a:off x="3117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2" type="body"/>
          </p:nvPr>
        </p:nvSpPr>
        <p:spPr>
          <a:xfrm>
            <a:off x="48324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1" name="Google Shape;31;p6"/>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740800"/>
            <a:ext cx="2808000" cy="1007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852800"/>
            <a:ext cx="2808000" cy="42393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7"/>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 name="Shape 36"/>
        <p:cNvGrpSpPr/>
        <p:nvPr/>
      </p:nvGrpSpPr>
      <p:grpSpPr>
        <a:xfrm>
          <a:off x="0" y="0"/>
          <a:ext cx="0" cy="0"/>
          <a:chOff x="0" y="0"/>
          <a:chExt cx="0" cy="0"/>
        </a:xfrm>
      </p:grpSpPr>
      <p:sp>
        <p:nvSpPr>
          <p:cNvPr id="37" name="Google Shape;37;p8"/>
          <p:cNvSpPr txBox="1"/>
          <p:nvPr>
            <p:ph type="title"/>
          </p:nvPr>
        </p:nvSpPr>
        <p:spPr>
          <a:xfrm>
            <a:off x="490250" y="600200"/>
            <a:ext cx="6367800" cy="54543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8" name="Google Shape;38;p8"/>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33"/>
            <a:ext cx="45720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9"/>
          <p:cNvSpPr txBox="1"/>
          <p:nvPr>
            <p:ph type="title"/>
          </p:nvPr>
        </p:nvSpPr>
        <p:spPr>
          <a:xfrm>
            <a:off x="265500" y="1644233"/>
            <a:ext cx="4045200" cy="19764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3737433"/>
            <a:ext cx="4045200" cy="16467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965600"/>
            <a:ext cx="3837000" cy="4926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4" name="Google Shape;44;p9"/>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5640767"/>
            <a:ext cx="5998800" cy="806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txBox="1"/>
          <p:nvPr>
            <p:ph hasCustomPrompt="1" type="title"/>
          </p:nvPr>
        </p:nvSpPr>
        <p:spPr>
          <a:xfrm>
            <a:off x="311700" y="1474833"/>
            <a:ext cx="8520600" cy="26181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0" name="Google Shape;50;p11"/>
          <p:cNvSpPr txBox="1"/>
          <p:nvPr>
            <p:ph idx="1" type="body"/>
          </p:nvPr>
        </p:nvSpPr>
        <p:spPr>
          <a:xfrm>
            <a:off x="311700" y="4202967"/>
            <a:ext cx="8520600" cy="17343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1" name="Google Shape;51;p1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 type="obj">
  <p:cSld name="OBJECT">
    <p:spTree>
      <p:nvGrpSpPr>
        <p:cNvPr id="54" name="Shape 54"/>
        <p:cNvGrpSpPr/>
        <p:nvPr/>
      </p:nvGrpSpPr>
      <p:grpSpPr>
        <a:xfrm>
          <a:off x="0" y="0"/>
          <a:ext cx="0" cy="0"/>
          <a:chOff x="0" y="0"/>
          <a:chExt cx="0" cy="0"/>
        </a:xfrm>
      </p:grpSpPr>
      <p:sp>
        <p:nvSpPr>
          <p:cNvPr id="55" name="Google Shape;55;p13"/>
          <p:cNvSpPr txBox="1"/>
          <p:nvPr>
            <p:ph type="title"/>
          </p:nvPr>
        </p:nvSpPr>
        <p:spPr>
          <a:xfrm>
            <a:off x="457200" y="274637"/>
            <a:ext cx="8229600" cy="11430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Clr>
                <a:schemeClr val="lt1"/>
              </a:buClr>
              <a:buSzPts val="4400"/>
              <a:buFont typeface="Calibri"/>
              <a:buNone/>
              <a:defRPr sz="4400">
                <a:solidFill>
                  <a:schemeClr val="lt1"/>
                </a:solidFill>
                <a:latin typeface="Calibri"/>
                <a:ea typeface="Calibri"/>
                <a:cs typeface="Calibri"/>
                <a:sym typeface="Calibri"/>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 name="Google Shape;56;p13"/>
          <p:cNvSpPr txBox="1"/>
          <p:nvPr>
            <p:ph idx="1" type="body"/>
          </p:nvPr>
        </p:nvSpPr>
        <p:spPr>
          <a:xfrm>
            <a:off x="457200" y="1600200"/>
            <a:ext cx="8229600" cy="4525800"/>
          </a:xfrm>
          <a:prstGeom prst="rect">
            <a:avLst/>
          </a:prstGeom>
          <a:noFill/>
          <a:ln>
            <a:noFill/>
          </a:ln>
        </p:spPr>
        <p:txBody>
          <a:bodyPr anchorCtr="0" anchor="t" bIns="91425" lIns="91425" spcFirstLastPara="1" rIns="91425" wrap="square" tIns="91425">
            <a:normAutofit/>
          </a:bodyPr>
          <a:lstStyle>
            <a:lvl1pPr indent="-431800" lvl="0" marL="457200" rtl="0" algn="l">
              <a:lnSpc>
                <a:spcPct val="100000"/>
              </a:lnSpc>
              <a:spcBef>
                <a:spcPts val="640"/>
              </a:spcBef>
              <a:spcAft>
                <a:spcPts val="0"/>
              </a:spcAft>
              <a:buClr>
                <a:schemeClr val="lt1"/>
              </a:buClr>
              <a:buSzPts val="3200"/>
              <a:buFont typeface="Arial"/>
              <a:buChar char="●"/>
              <a:defRPr sz="3200">
                <a:solidFill>
                  <a:schemeClr val="lt1"/>
                </a:solidFill>
                <a:latin typeface="Calibri"/>
                <a:ea typeface="Calibri"/>
                <a:cs typeface="Calibri"/>
                <a:sym typeface="Calibri"/>
              </a:defRPr>
            </a:lvl1pPr>
            <a:lvl2pPr indent="-406400" lvl="1" marL="914400" rtl="0" algn="l">
              <a:lnSpc>
                <a:spcPct val="100000"/>
              </a:lnSpc>
              <a:spcBef>
                <a:spcPts val="560"/>
              </a:spcBef>
              <a:spcAft>
                <a:spcPts val="0"/>
              </a:spcAft>
              <a:buClr>
                <a:schemeClr val="lt1"/>
              </a:buClr>
              <a:buSzPts val="2800"/>
              <a:buFont typeface="Arial"/>
              <a:buChar char="●"/>
              <a:defRPr sz="2800">
                <a:solidFill>
                  <a:schemeClr val="lt1"/>
                </a:solidFill>
                <a:latin typeface="Calibri"/>
                <a:ea typeface="Calibri"/>
                <a:cs typeface="Calibri"/>
                <a:sym typeface="Calibri"/>
              </a:defRPr>
            </a:lvl2pPr>
            <a:lvl3pPr indent="-381000" lvl="2" marL="1371600" rtl="0" algn="l">
              <a:lnSpc>
                <a:spcPct val="100000"/>
              </a:lnSpc>
              <a:spcBef>
                <a:spcPts val="480"/>
              </a:spcBef>
              <a:spcAft>
                <a:spcPts val="0"/>
              </a:spcAft>
              <a:buClr>
                <a:schemeClr val="lt1"/>
              </a:buClr>
              <a:buSzPts val="2400"/>
              <a:buFont typeface="Arial"/>
              <a:buChar char="●"/>
              <a:defRPr sz="2400">
                <a:solidFill>
                  <a:schemeClr val="lt1"/>
                </a:solidFill>
                <a:latin typeface="Calibri"/>
                <a:ea typeface="Calibri"/>
                <a:cs typeface="Calibri"/>
                <a:sym typeface="Calibri"/>
              </a:defRPr>
            </a:lvl3pPr>
            <a:lvl4pPr indent="-355600" lvl="3" marL="1828800" rtl="0" algn="l">
              <a:lnSpc>
                <a:spcPct val="100000"/>
              </a:lnSpc>
              <a:spcBef>
                <a:spcPts val="400"/>
              </a:spcBef>
              <a:spcAft>
                <a:spcPts val="0"/>
              </a:spcAft>
              <a:buClr>
                <a:schemeClr val="lt1"/>
              </a:buClr>
              <a:buSzPts val="2000"/>
              <a:buFont typeface="Arial"/>
              <a:buChar char="●"/>
              <a:defRPr sz="2000">
                <a:solidFill>
                  <a:schemeClr val="lt1"/>
                </a:solidFill>
                <a:latin typeface="Calibri"/>
                <a:ea typeface="Calibri"/>
                <a:cs typeface="Calibri"/>
                <a:sym typeface="Calibri"/>
              </a:defRPr>
            </a:lvl4pPr>
            <a:lvl5pPr indent="-355600" lvl="4" marL="2286000" rtl="0" algn="l">
              <a:lnSpc>
                <a:spcPct val="100000"/>
              </a:lnSpc>
              <a:spcBef>
                <a:spcPts val="400"/>
              </a:spcBef>
              <a:spcAft>
                <a:spcPts val="0"/>
              </a:spcAft>
              <a:buClr>
                <a:schemeClr val="lt1"/>
              </a:buClr>
              <a:buSzPts val="2000"/>
              <a:buFont typeface="Arial"/>
              <a:buChar char="●"/>
              <a:defRPr sz="2000">
                <a:solidFill>
                  <a:schemeClr val="lt1"/>
                </a:solidFill>
                <a:latin typeface="Calibri"/>
                <a:ea typeface="Calibri"/>
                <a:cs typeface="Calibri"/>
                <a:sym typeface="Calibri"/>
              </a:defRPr>
            </a:lvl5pPr>
            <a:lvl6pPr indent="-355600" lvl="5" marL="2743200" rtl="0" algn="l">
              <a:lnSpc>
                <a:spcPct val="100000"/>
              </a:lnSpc>
              <a:spcBef>
                <a:spcPts val="400"/>
              </a:spcBef>
              <a:spcAft>
                <a:spcPts val="0"/>
              </a:spcAft>
              <a:buClr>
                <a:schemeClr val="lt1"/>
              </a:buClr>
              <a:buSzPts val="2000"/>
              <a:buFont typeface="Arial"/>
              <a:buChar char="●"/>
              <a:defRPr sz="2000">
                <a:solidFill>
                  <a:schemeClr val="lt1"/>
                </a:solidFill>
                <a:latin typeface="Calibri"/>
                <a:ea typeface="Calibri"/>
                <a:cs typeface="Calibri"/>
                <a:sym typeface="Calibri"/>
              </a:defRPr>
            </a:lvl6pPr>
            <a:lvl7pPr indent="-355600" lvl="6" marL="3200400" rtl="0" algn="l">
              <a:lnSpc>
                <a:spcPct val="100000"/>
              </a:lnSpc>
              <a:spcBef>
                <a:spcPts val="400"/>
              </a:spcBef>
              <a:spcAft>
                <a:spcPts val="0"/>
              </a:spcAft>
              <a:buClr>
                <a:schemeClr val="lt1"/>
              </a:buClr>
              <a:buSzPts val="2000"/>
              <a:buFont typeface="Arial"/>
              <a:buChar char="●"/>
              <a:defRPr sz="2000">
                <a:solidFill>
                  <a:schemeClr val="lt1"/>
                </a:solidFill>
                <a:latin typeface="Calibri"/>
                <a:ea typeface="Calibri"/>
                <a:cs typeface="Calibri"/>
                <a:sym typeface="Calibri"/>
              </a:defRPr>
            </a:lvl7pPr>
            <a:lvl8pPr indent="-355600" lvl="7" marL="3657600" rtl="0" algn="l">
              <a:lnSpc>
                <a:spcPct val="100000"/>
              </a:lnSpc>
              <a:spcBef>
                <a:spcPts val="400"/>
              </a:spcBef>
              <a:spcAft>
                <a:spcPts val="0"/>
              </a:spcAft>
              <a:buClr>
                <a:schemeClr val="lt1"/>
              </a:buClr>
              <a:buSzPts val="2000"/>
              <a:buFont typeface="Arial"/>
              <a:buChar char="●"/>
              <a:defRPr sz="2000">
                <a:solidFill>
                  <a:schemeClr val="lt1"/>
                </a:solidFill>
                <a:latin typeface="Calibri"/>
                <a:ea typeface="Calibri"/>
                <a:cs typeface="Calibri"/>
                <a:sym typeface="Calibri"/>
              </a:defRPr>
            </a:lvl8pPr>
            <a:lvl9pPr indent="-355600" lvl="8" marL="4114800" rtl="0" algn="l">
              <a:lnSpc>
                <a:spcPct val="100000"/>
              </a:lnSpc>
              <a:spcBef>
                <a:spcPts val="400"/>
              </a:spcBef>
              <a:spcAft>
                <a:spcPts val="0"/>
              </a:spcAft>
              <a:buClr>
                <a:schemeClr val="lt1"/>
              </a:buClr>
              <a:buSzPts val="2000"/>
              <a:buFont typeface="Arial"/>
              <a:buChar char="●"/>
              <a:defRPr sz="2000">
                <a:solidFill>
                  <a:schemeClr val="lt1"/>
                </a:solidFill>
                <a:latin typeface="Calibri"/>
                <a:ea typeface="Calibri"/>
                <a:cs typeface="Calibri"/>
                <a:sym typeface="Calibri"/>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type="chart">
  <p:cSld name="CHART">
    <p:spTree>
      <p:nvGrpSpPr>
        <p:cNvPr id="57" name="Shape 57"/>
        <p:cNvGrpSpPr/>
        <p:nvPr/>
      </p:nvGrpSpPr>
      <p:grpSpPr>
        <a:xfrm>
          <a:off x="0" y="0"/>
          <a:ext cx="0" cy="0"/>
          <a:chOff x="0" y="0"/>
          <a:chExt cx="0" cy="0"/>
        </a:xfrm>
      </p:grpSpPr>
      <p:sp>
        <p:nvSpPr>
          <p:cNvPr id="58" name="Google Shape;58;p14"/>
          <p:cNvSpPr txBox="1"/>
          <p:nvPr>
            <p:ph type="title"/>
          </p:nvPr>
        </p:nvSpPr>
        <p:spPr>
          <a:xfrm>
            <a:off x="685800" y="609600"/>
            <a:ext cx="7772400" cy="1143000"/>
          </a:xfrm>
          <a:prstGeom prst="rect">
            <a:avLst/>
          </a:prstGeom>
          <a:noFill/>
          <a:ln>
            <a:noFill/>
          </a:ln>
        </p:spPr>
        <p:txBody>
          <a:bodyPr anchorCtr="0" anchor="ctr" bIns="91425" lIns="91425" spcFirstLastPara="1" rIns="91425" wrap="square" tIns="91425">
            <a:normAutofit/>
          </a:bodyPr>
          <a:lstStyle>
            <a:lvl1pPr lvl="0" rtl="0" algn="ctr">
              <a:lnSpc>
                <a:spcPct val="100000"/>
              </a:lnSpc>
              <a:spcBef>
                <a:spcPts val="0"/>
              </a:spcBef>
              <a:spcAft>
                <a:spcPts val="0"/>
              </a:spcAft>
              <a:buClr>
                <a:schemeClr val="dk1"/>
              </a:buClr>
              <a:buSzPts val="4400"/>
              <a:buFont typeface="Calibri"/>
              <a:buNone/>
              <a:defRPr sz="4400">
                <a:solidFill>
                  <a:schemeClr val="dk1"/>
                </a:solidFill>
                <a:latin typeface="Calibri"/>
                <a:ea typeface="Calibri"/>
                <a:cs typeface="Calibri"/>
                <a:sym typeface="Calibri"/>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59" name="Google Shape;59;p14"/>
          <p:cNvSpPr txBox="1"/>
          <p:nvPr>
            <p:ph idx="10" type="dt"/>
          </p:nvPr>
        </p:nvSpPr>
        <p:spPr>
          <a:xfrm>
            <a:off x="685800" y="6248400"/>
            <a:ext cx="1905000" cy="4572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60" name="Google Shape;60;p14"/>
          <p:cNvSpPr txBox="1"/>
          <p:nvPr>
            <p:ph idx="11" type="ftr"/>
          </p:nvPr>
        </p:nvSpPr>
        <p:spPr>
          <a:xfrm>
            <a:off x="3124200" y="6248400"/>
            <a:ext cx="2895600" cy="4572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61" name="Google Shape;61;p14"/>
          <p:cNvSpPr txBox="1"/>
          <p:nvPr>
            <p:ph idx="12" type="sldNum"/>
          </p:nvPr>
        </p:nvSpPr>
        <p:spPr>
          <a:xfrm>
            <a:off x="6553200" y="6248400"/>
            <a:ext cx="1905000" cy="457200"/>
          </a:xfrm>
          <a:prstGeom prst="rect">
            <a:avLst/>
          </a:prstGeom>
          <a:noFill/>
          <a:ln>
            <a:noFill/>
          </a:ln>
        </p:spPr>
        <p:txBody>
          <a:bodyPr anchorCtr="0" anchor="ctr" bIns="91425" lIns="91425" spcFirstLastPara="1" rIns="91425" wrap="square" tIns="91425">
            <a:normAutofit fontScale="25000" lnSpcReduction="20000"/>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r>
              <a:t/>
            </a:r>
            <a:endParaRPr/>
          </a:p>
          <a:p>
            <a:pPr indent="0" lvl="1" marL="457200" rtl="0" algn="l">
              <a:spcBef>
                <a:spcPts val="0"/>
              </a:spcBef>
              <a:spcAft>
                <a:spcPts val="0"/>
              </a:spcAft>
              <a:buSzPct val="100000"/>
              <a:buNone/>
            </a:pPr>
            <a:r>
              <a:t/>
            </a:r>
            <a:endParaRPr sz="1800">
              <a:solidFill>
                <a:schemeClr val="dk1"/>
              </a:solidFill>
            </a:endParaRPr>
          </a:p>
          <a:p>
            <a:pPr indent="0" lvl="2" marL="914400" rtl="0" algn="l">
              <a:spcBef>
                <a:spcPts val="0"/>
              </a:spcBef>
              <a:spcAft>
                <a:spcPts val="0"/>
              </a:spcAft>
              <a:buSzPct val="100000"/>
              <a:buNone/>
            </a:pPr>
            <a:r>
              <a:t/>
            </a:r>
            <a:endParaRPr sz="1800">
              <a:solidFill>
                <a:schemeClr val="dk1"/>
              </a:solidFill>
            </a:endParaRPr>
          </a:p>
          <a:p>
            <a:pPr indent="0" lvl="3" marL="1371600" rtl="0" algn="l">
              <a:spcBef>
                <a:spcPts val="0"/>
              </a:spcBef>
              <a:spcAft>
                <a:spcPts val="0"/>
              </a:spcAft>
              <a:buSzPct val="100000"/>
              <a:buNone/>
            </a:pPr>
            <a:r>
              <a:t/>
            </a:r>
            <a:endParaRPr sz="1800">
              <a:solidFill>
                <a:schemeClr val="dk1"/>
              </a:solidFill>
            </a:endParaRPr>
          </a:p>
          <a:p>
            <a:pPr indent="0" lvl="4" marL="1828800" rtl="0" algn="l">
              <a:spcBef>
                <a:spcPts val="0"/>
              </a:spcBef>
              <a:spcAft>
                <a:spcPts val="0"/>
              </a:spcAft>
              <a:buSzPct val="100000"/>
              <a:buNone/>
            </a:pPr>
            <a:r>
              <a:t/>
            </a:r>
            <a:endParaRPr sz="1800">
              <a:solidFill>
                <a:schemeClr val="dk1"/>
              </a:solidFill>
            </a:endParaRPr>
          </a:p>
          <a:p>
            <a:pPr indent="0" lvl="5" marL="2286000" rtl="0" algn="l">
              <a:spcBef>
                <a:spcPts val="0"/>
              </a:spcBef>
              <a:spcAft>
                <a:spcPts val="0"/>
              </a:spcAft>
              <a:buSzPct val="100000"/>
              <a:buNone/>
            </a:pPr>
            <a:r>
              <a:t/>
            </a:r>
            <a:endParaRPr sz="1800">
              <a:solidFill>
                <a:schemeClr val="dk1"/>
              </a:solidFill>
            </a:endParaRPr>
          </a:p>
          <a:p>
            <a:pPr indent="0" lvl="6" marL="2743200" rtl="0" algn="l">
              <a:spcBef>
                <a:spcPts val="0"/>
              </a:spcBef>
              <a:spcAft>
                <a:spcPts val="0"/>
              </a:spcAft>
              <a:buSzPct val="100000"/>
              <a:buNone/>
            </a:pPr>
            <a:r>
              <a:t/>
            </a:r>
            <a:endParaRPr sz="1800">
              <a:solidFill>
                <a:schemeClr val="dk1"/>
              </a:solidFill>
            </a:endParaRPr>
          </a:p>
          <a:p>
            <a:pPr indent="0" lvl="7" marL="3200400" rtl="0" algn="l">
              <a:spcBef>
                <a:spcPts val="0"/>
              </a:spcBef>
              <a:spcAft>
                <a:spcPts val="0"/>
              </a:spcAft>
              <a:buSzPct val="100000"/>
              <a:buNone/>
            </a:pPr>
            <a:r>
              <a:t/>
            </a:r>
            <a:endParaRPr sz="1800">
              <a:solidFill>
                <a:schemeClr val="dk1"/>
              </a:solidFill>
            </a:endParaRPr>
          </a:p>
          <a:p>
            <a:pPr indent="0" lvl="8" marL="3657600" rtl="0" algn="l">
              <a:spcBef>
                <a:spcPts val="0"/>
              </a:spcBef>
              <a:spcAft>
                <a:spcPts val="0"/>
              </a:spcAft>
              <a:buSzPct val="100000"/>
              <a:buNone/>
            </a:pPr>
            <a:r>
              <a:t/>
            </a:r>
            <a:endParaRPr sz="1800">
              <a:solidFill>
                <a:schemeClr val="dk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11" name="Google Shape;11;p1"/>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0"/>
              </a:spcBef>
              <a:spcAft>
                <a:spcPts val="0"/>
              </a:spcAft>
              <a:buClr>
                <a:schemeClr val="lt2"/>
              </a:buClr>
              <a:buSzPts val="1400"/>
              <a:buChar char="○"/>
              <a:defRPr>
                <a:solidFill>
                  <a:schemeClr val="lt2"/>
                </a:solidFill>
              </a:defRPr>
            </a:lvl2pPr>
            <a:lvl3pPr indent="-317500" lvl="2" marL="1371600">
              <a:lnSpc>
                <a:spcPct val="115000"/>
              </a:lnSpc>
              <a:spcBef>
                <a:spcPts val="0"/>
              </a:spcBef>
              <a:spcAft>
                <a:spcPts val="0"/>
              </a:spcAft>
              <a:buClr>
                <a:schemeClr val="lt2"/>
              </a:buClr>
              <a:buSzPts val="1400"/>
              <a:buChar char="■"/>
              <a:defRPr>
                <a:solidFill>
                  <a:schemeClr val="lt2"/>
                </a:solidFill>
              </a:defRPr>
            </a:lvl3pPr>
            <a:lvl4pPr indent="-317500" lvl="3" marL="1828800">
              <a:lnSpc>
                <a:spcPct val="115000"/>
              </a:lnSpc>
              <a:spcBef>
                <a:spcPts val="0"/>
              </a:spcBef>
              <a:spcAft>
                <a:spcPts val="0"/>
              </a:spcAft>
              <a:buClr>
                <a:schemeClr val="lt2"/>
              </a:buClr>
              <a:buSzPts val="1400"/>
              <a:buChar char="●"/>
              <a:defRPr>
                <a:solidFill>
                  <a:schemeClr val="lt2"/>
                </a:solidFill>
              </a:defRPr>
            </a:lvl4pPr>
            <a:lvl5pPr indent="-317500" lvl="4" marL="2286000">
              <a:lnSpc>
                <a:spcPct val="115000"/>
              </a:lnSpc>
              <a:spcBef>
                <a:spcPts val="0"/>
              </a:spcBef>
              <a:spcAft>
                <a:spcPts val="0"/>
              </a:spcAft>
              <a:buClr>
                <a:schemeClr val="lt2"/>
              </a:buClr>
              <a:buSzPts val="1400"/>
              <a:buChar char="○"/>
              <a:defRPr>
                <a:solidFill>
                  <a:schemeClr val="lt2"/>
                </a:solidFill>
              </a:defRPr>
            </a:lvl5pPr>
            <a:lvl6pPr indent="-317500" lvl="5" marL="2743200">
              <a:lnSpc>
                <a:spcPct val="115000"/>
              </a:lnSpc>
              <a:spcBef>
                <a:spcPts val="0"/>
              </a:spcBef>
              <a:spcAft>
                <a:spcPts val="0"/>
              </a:spcAft>
              <a:buClr>
                <a:schemeClr val="lt2"/>
              </a:buClr>
              <a:buSzPts val="1400"/>
              <a:buChar char="■"/>
              <a:defRPr>
                <a:solidFill>
                  <a:schemeClr val="lt2"/>
                </a:solidFill>
              </a:defRPr>
            </a:lvl6pPr>
            <a:lvl7pPr indent="-317500" lvl="6" marL="3200400">
              <a:lnSpc>
                <a:spcPct val="115000"/>
              </a:lnSpc>
              <a:spcBef>
                <a:spcPts val="0"/>
              </a:spcBef>
              <a:spcAft>
                <a:spcPts val="0"/>
              </a:spcAft>
              <a:buClr>
                <a:schemeClr val="lt2"/>
              </a:buClr>
              <a:buSzPts val="1400"/>
              <a:buChar char="●"/>
              <a:defRPr>
                <a:solidFill>
                  <a:schemeClr val="lt2"/>
                </a:solidFill>
              </a:defRPr>
            </a:lvl7pPr>
            <a:lvl8pPr indent="-317500" lvl="7" marL="3657600">
              <a:lnSpc>
                <a:spcPct val="115000"/>
              </a:lnSpc>
              <a:spcBef>
                <a:spcPts val="0"/>
              </a:spcBef>
              <a:spcAft>
                <a:spcPts val="0"/>
              </a:spcAft>
              <a:buClr>
                <a:schemeClr val="lt2"/>
              </a:buClr>
              <a:buSzPts val="1400"/>
              <a:buChar char="○"/>
              <a:defRPr>
                <a:solidFill>
                  <a:schemeClr val="lt2"/>
                </a:solidFill>
              </a:defRPr>
            </a:lvl8pPr>
            <a:lvl9pPr indent="-317500" lvl="8" marL="4114800">
              <a:lnSpc>
                <a:spcPct val="115000"/>
              </a:lnSpc>
              <a:spcBef>
                <a:spcPts val="0"/>
              </a:spcBef>
              <a:spcAft>
                <a:spcPts val="0"/>
              </a:spcAft>
              <a:buClr>
                <a:schemeClr val="lt2"/>
              </a:buClr>
              <a:buSzPts val="1400"/>
              <a:buChar char="■"/>
              <a:defRPr>
                <a:solidFill>
                  <a:schemeClr val="lt2"/>
                </a:solidFill>
              </a:defRPr>
            </a:lvl9pPr>
          </a:lstStyle>
          <a:p/>
        </p:txBody>
      </p:sp>
      <p:sp>
        <p:nvSpPr>
          <p:cNvPr id="12" name="Google Shape;12;p1"/>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hyperlink" Target="http://www.youtube.com/watch?v=7fd03fBRsuU" TargetMode="Externa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hyperlink" Target="http://drive.google.com/file/d/1xTpTDQRvPG4QaTO7inAI_3mnbmUr7znL/view" TargetMode="Externa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hyperlink" Target="http://www.youtube.com/watch?v=WPA-KpldDVc" TargetMode="Externa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hyperlink" Target="http://www.youtube.com/watch?v=dA-IV0US2DA" TargetMode="External"/><Relationship Id="rId4" Type="http://schemas.openxmlformats.org/officeDocument/2006/relationships/image" Target="../media/image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pic>
        <p:nvPicPr>
          <p:cNvPr id="67" name="Google Shape;67;p15"/>
          <p:cNvPicPr preferRelativeResize="0"/>
          <p:nvPr/>
        </p:nvPicPr>
        <p:blipFill rotWithShape="1">
          <a:blip r:embed="rId3">
            <a:alphaModFix/>
          </a:blip>
          <a:srcRect b="0" l="0" r="0" t="0"/>
          <a:stretch/>
        </p:blipFill>
        <p:spPr>
          <a:xfrm>
            <a:off x="0" y="1515060"/>
            <a:ext cx="9144000" cy="5342940"/>
          </a:xfrm>
          <a:prstGeom prst="rect">
            <a:avLst/>
          </a:prstGeom>
          <a:noFill/>
          <a:ln>
            <a:noFill/>
          </a:ln>
        </p:spPr>
      </p:pic>
      <p:sp>
        <p:nvSpPr>
          <p:cNvPr id="68" name="Google Shape;68;p15"/>
          <p:cNvSpPr txBox="1"/>
          <p:nvPr>
            <p:ph type="title"/>
          </p:nvPr>
        </p:nvSpPr>
        <p:spPr>
          <a:xfrm>
            <a:off x="457200" y="57262"/>
            <a:ext cx="8229600" cy="1143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GB" sz="4240">
                <a:solidFill>
                  <a:schemeClr val="dk1"/>
                </a:solidFill>
                <a:latin typeface="Arial Black"/>
                <a:ea typeface="Arial Black"/>
                <a:cs typeface="Arial Black"/>
                <a:sym typeface="Arial Black"/>
              </a:rPr>
              <a:t>ENSO Cycles - </a:t>
            </a:r>
            <a:endParaRPr sz="4240">
              <a:solidFill>
                <a:schemeClr val="dk1"/>
              </a:solidFill>
              <a:latin typeface="Arial Black"/>
              <a:ea typeface="Arial Black"/>
              <a:cs typeface="Arial Black"/>
              <a:sym typeface="Arial Black"/>
            </a:endParaRPr>
          </a:p>
          <a:p>
            <a:pPr indent="0" lvl="0" marL="0" rtl="0" algn="ctr">
              <a:spcBef>
                <a:spcPts val="0"/>
              </a:spcBef>
              <a:spcAft>
                <a:spcPts val="0"/>
              </a:spcAft>
              <a:buSzPts val="990"/>
              <a:buNone/>
            </a:pPr>
            <a:r>
              <a:rPr lang="en-GB" sz="4240">
                <a:solidFill>
                  <a:schemeClr val="dk1"/>
                </a:solidFill>
                <a:latin typeface="Arial Black"/>
                <a:ea typeface="Arial Black"/>
                <a:cs typeface="Arial Black"/>
                <a:sym typeface="Arial Black"/>
              </a:rPr>
              <a:t>El Nino &amp; La Nina</a:t>
            </a:r>
            <a:endParaRPr sz="4240">
              <a:solidFill>
                <a:schemeClr val="dk1"/>
              </a:solidFill>
              <a:latin typeface="Arial Black"/>
              <a:ea typeface="Arial Black"/>
              <a:cs typeface="Arial Black"/>
              <a:sym typeface="Arial Black"/>
            </a:endParaRPr>
          </a:p>
        </p:txBody>
      </p:sp>
      <p:sp>
        <p:nvSpPr>
          <p:cNvPr id="69" name="Google Shape;69;p15"/>
          <p:cNvSpPr txBox="1"/>
          <p:nvPr>
            <p:ph idx="1" type="body"/>
          </p:nvPr>
        </p:nvSpPr>
        <p:spPr>
          <a:xfrm>
            <a:off x="457200" y="1600200"/>
            <a:ext cx="8229600" cy="4525800"/>
          </a:xfrm>
          <a:prstGeom prst="rect">
            <a:avLst/>
          </a:prstGeom>
        </p:spPr>
        <p:txBody>
          <a:bodyPr anchorCtr="0" anchor="t" bIns="91425" lIns="91425" spcFirstLastPara="1" rIns="91425" wrap="square" tIns="91425">
            <a:normAutofit/>
          </a:bodyPr>
          <a:lstStyle/>
          <a:p>
            <a:pPr indent="0" lvl="0" marL="0" rtl="0" algn="l">
              <a:spcBef>
                <a:spcPts val="64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6"/>
          <p:cNvSpPr txBox="1"/>
          <p:nvPr>
            <p:ph type="title"/>
          </p:nvPr>
        </p:nvSpPr>
        <p:spPr>
          <a:xfrm>
            <a:off x="481750" y="191590"/>
            <a:ext cx="8229600" cy="7431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900"/>
              <a:buFont typeface="Arial"/>
              <a:buNone/>
            </a:pPr>
            <a:r>
              <a:rPr lang="en-GB" sz="4000">
                <a:solidFill>
                  <a:schemeClr val="dk1"/>
                </a:solidFill>
                <a:latin typeface="Arial Black"/>
                <a:ea typeface="Arial Black"/>
                <a:cs typeface="Arial Black"/>
                <a:sym typeface="Arial Black"/>
              </a:rPr>
              <a:t>Syllabus Link</a:t>
            </a:r>
            <a:endParaRPr sz="4000">
              <a:solidFill>
                <a:schemeClr val="dk1"/>
              </a:solidFill>
              <a:latin typeface="Arial Black"/>
              <a:ea typeface="Arial Black"/>
              <a:cs typeface="Arial Black"/>
              <a:sym typeface="Arial Black"/>
            </a:endParaRPr>
          </a:p>
        </p:txBody>
      </p:sp>
      <p:sp>
        <p:nvSpPr>
          <p:cNvPr id="76" name="Google Shape;76;p16"/>
          <p:cNvSpPr txBox="1"/>
          <p:nvPr>
            <p:ph idx="1" type="body"/>
          </p:nvPr>
        </p:nvSpPr>
        <p:spPr>
          <a:xfrm>
            <a:off x="245800" y="1325949"/>
            <a:ext cx="8701500" cy="5192400"/>
          </a:xfrm>
          <a:prstGeom prst="rect">
            <a:avLst/>
          </a:prstGeom>
          <a:noFill/>
          <a:ln>
            <a:noFill/>
          </a:ln>
        </p:spPr>
        <p:txBody>
          <a:bodyPr anchorCtr="0" anchor="t" bIns="45700" lIns="91425" spcFirstLastPara="1" rIns="91425" wrap="square" tIns="45700">
            <a:normAutofit lnSpcReduction="20000"/>
          </a:bodyPr>
          <a:lstStyle/>
          <a:p>
            <a:pPr indent="-431800" lvl="0" marL="457200" rtl="0" algn="l">
              <a:lnSpc>
                <a:spcPct val="100000"/>
              </a:lnSpc>
              <a:spcBef>
                <a:spcPts val="640"/>
              </a:spcBef>
              <a:spcAft>
                <a:spcPts val="0"/>
              </a:spcAft>
              <a:buClr>
                <a:schemeClr val="dk1"/>
              </a:buClr>
              <a:buSzPts val="3200"/>
              <a:buChar char="●"/>
            </a:pPr>
            <a:r>
              <a:rPr lang="en-GB">
                <a:solidFill>
                  <a:schemeClr val="dk1"/>
                </a:solidFill>
                <a:latin typeface="Arial"/>
                <a:ea typeface="Arial"/>
                <a:cs typeface="Arial"/>
                <a:sym typeface="Arial"/>
              </a:rPr>
              <a:t>Atmosphere–oceanic interactions associated with El Niño–Southern Oscillation (ENSO) and La Niña cycles and their climatic, environmental and economic effects</a:t>
            </a:r>
            <a:endParaRPr>
              <a:solidFill>
                <a:schemeClr val="dk1"/>
              </a:solidFill>
              <a:latin typeface="Arial"/>
              <a:ea typeface="Arial"/>
              <a:cs typeface="Arial"/>
              <a:sym typeface="Arial"/>
            </a:endParaRPr>
          </a:p>
          <a:p>
            <a:pPr indent="0" lvl="0" marL="457200" rtl="0" algn="l">
              <a:lnSpc>
                <a:spcPct val="100000"/>
              </a:lnSpc>
              <a:spcBef>
                <a:spcPts val="640"/>
              </a:spcBef>
              <a:spcAft>
                <a:spcPts val="0"/>
              </a:spcAft>
              <a:buNone/>
            </a:pPr>
            <a:r>
              <a:t/>
            </a:r>
            <a:endParaRPr>
              <a:solidFill>
                <a:schemeClr val="dk1"/>
              </a:solidFill>
              <a:latin typeface="Arial"/>
              <a:ea typeface="Arial"/>
              <a:cs typeface="Arial"/>
              <a:sym typeface="Arial"/>
            </a:endParaRPr>
          </a:p>
          <a:p>
            <a:pPr indent="-431800" lvl="0" marL="457200" rtl="0" algn="l">
              <a:lnSpc>
                <a:spcPct val="100000"/>
              </a:lnSpc>
              <a:spcBef>
                <a:spcPts val="640"/>
              </a:spcBef>
              <a:spcAft>
                <a:spcPts val="0"/>
              </a:spcAft>
              <a:buClr>
                <a:schemeClr val="dk1"/>
              </a:buClr>
              <a:buSzPts val="3200"/>
              <a:buChar char="●"/>
            </a:pPr>
            <a:r>
              <a:rPr i="1" lang="en-GB">
                <a:solidFill>
                  <a:schemeClr val="dk1"/>
                </a:solidFill>
                <a:latin typeface="Arial"/>
                <a:ea typeface="Arial"/>
                <a:cs typeface="Arial"/>
                <a:sym typeface="Arial"/>
              </a:rPr>
              <a:t>Case Studies: Detailed examples of the geographic impacts of El Niño and La Niña</a:t>
            </a:r>
            <a:endParaRPr>
              <a:solidFill>
                <a:schemeClr val="dk1"/>
              </a:solidFill>
              <a:latin typeface="Arial"/>
              <a:ea typeface="Arial"/>
              <a:cs typeface="Arial"/>
              <a:sym typeface="Arial"/>
            </a:endParaRPr>
          </a:p>
          <a:p>
            <a:pPr indent="0" lvl="0" marL="120650" rtl="0" algn="l">
              <a:lnSpc>
                <a:spcPct val="100000"/>
              </a:lnSpc>
              <a:spcBef>
                <a:spcPts val="640"/>
              </a:spcBef>
              <a:spcAft>
                <a:spcPts val="0"/>
              </a:spcAft>
              <a:buSzPts val="3200"/>
              <a:buNone/>
            </a:pPr>
            <a:br>
              <a:rPr lang="en-GB">
                <a:solidFill>
                  <a:schemeClr val="dk1"/>
                </a:solidFill>
              </a:rPr>
            </a:br>
            <a:endParaRPr>
              <a:solidFill>
                <a:schemeClr val="dk1"/>
              </a:solidFill>
            </a:endParaRPr>
          </a:p>
          <a:p>
            <a:pPr indent="0" lvl="0" marL="120650" rtl="0" algn="l">
              <a:lnSpc>
                <a:spcPct val="100000"/>
              </a:lnSpc>
              <a:spcBef>
                <a:spcPts val="640"/>
              </a:spcBef>
              <a:spcAft>
                <a:spcPts val="0"/>
              </a:spcAft>
              <a:buSzPts val="3200"/>
              <a:buNone/>
            </a:pPr>
            <a:r>
              <a:t/>
            </a:r>
            <a:endParaRPr>
              <a:solidFill>
                <a:schemeClr val="dk1"/>
              </a:solidFill>
            </a:endParaRPr>
          </a:p>
          <a:p>
            <a:pPr indent="0" lvl="0" marL="120650" rtl="0" algn="l">
              <a:lnSpc>
                <a:spcPct val="100000"/>
              </a:lnSpc>
              <a:spcBef>
                <a:spcPts val="640"/>
              </a:spcBef>
              <a:spcAft>
                <a:spcPts val="0"/>
              </a:spcAft>
              <a:buSzPts val="3200"/>
              <a:buNone/>
            </a:pPr>
            <a:r>
              <a:t/>
            </a:r>
            <a:endParaRPr>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7"/>
          <p:cNvSpPr txBox="1"/>
          <p:nvPr>
            <p:ph type="title"/>
          </p:nvPr>
        </p:nvSpPr>
        <p:spPr>
          <a:xfrm>
            <a:off x="123450" y="274625"/>
            <a:ext cx="8819400" cy="11430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GB">
                <a:solidFill>
                  <a:schemeClr val="dk1"/>
                </a:solidFill>
                <a:latin typeface="Arial Black"/>
                <a:ea typeface="Arial Black"/>
                <a:cs typeface="Arial Black"/>
                <a:sym typeface="Arial Black"/>
              </a:rPr>
              <a:t>Note Sheet:</a:t>
            </a:r>
            <a:r>
              <a:rPr b="1" lang="en-GB">
                <a:solidFill>
                  <a:schemeClr val="dk1"/>
                </a:solidFill>
                <a:latin typeface="Arial"/>
                <a:ea typeface="Arial"/>
                <a:cs typeface="Arial"/>
                <a:sym typeface="Arial"/>
              </a:rPr>
              <a:t> </a:t>
            </a:r>
            <a:r>
              <a:rPr lang="en-GB">
                <a:solidFill>
                  <a:schemeClr val="dk1"/>
                </a:solidFill>
                <a:latin typeface="Arial"/>
                <a:ea typeface="Arial"/>
                <a:cs typeface="Arial"/>
                <a:sym typeface="Arial"/>
              </a:rPr>
              <a:t>Take notes on the sheet or digitally</a:t>
            </a:r>
            <a:endParaRPr>
              <a:solidFill>
                <a:schemeClr val="dk1"/>
              </a:solidFill>
              <a:latin typeface="Arial"/>
              <a:ea typeface="Arial"/>
              <a:cs typeface="Arial"/>
              <a:sym typeface="Arial"/>
            </a:endParaRPr>
          </a:p>
        </p:txBody>
      </p:sp>
      <p:sp>
        <p:nvSpPr>
          <p:cNvPr id="83" name="Google Shape;83;p17"/>
          <p:cNvSpPr txBox="1"/>
          <p:nvPr>
            <p:ph idx="1" type="body"/>
          </p:nvPr>
        </p:nvSpPr>
        <p:spPr>
          <a:xfrm>
            <a:off x="457200" y="1600200"/>
            <a:ext cx="8229600" cy="4525800"/>
          </a:xfrm>
          <a:prstGeom prst="rect">
            <a:avLst/>
          </a:prstGeom>
        </p:spPr>
        <p:txBody>
          <a:bodyPr anchorCtr="0" anchor="t" bIns="91425" lIns="91425" spcFirstLastPara="1" rIns="91425" wrap="square" tIns="91425">
            <a:normAutofit/>
          </a:bodyPr>
          <a:lstStyle/>
          <a:p>
            <a:pPr indent="0" lvl="0" marL="0" rtl="0" algn="l">
              <a:spcBef>
                <a:spcPts val="640"/>
              </a:spcBef>
              <a:spcAft>
                <a:spcPts val="0"/>
              </a:spcAft>
              <a:buNone/>
            </a:pPr>
            <a:r>
              <a:t/>
            </a:r>
            <a:endParaRPr/>
          </a:p>
        </p:txBody>
      </p:sp>
      <p:pic>
        <p:nvPicPr>
          <p:cNvPr id="84" name="Google Shape;84;p17"/>
          <p:cNvPicPr preferRelativeResize="0"/>
          <p:nvPr/>
        </p:nvPicPr>
        <p:blipFill>
          <a:blip r:embed="rId3">
            <a:alphaModFix/>
          </a:blip>
          <a:stretch>
            <a:fillRect/>
          </a:stretch>
        </p:blipFill>
        <p:spPr>
          <a:xfrm>
            <a:off x="690563" y="1792225"/>
            <a:ext cx="7762875" cy="50109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8"/>
          <p:cNvSpPr txBox="1"/>
          <p:nvPr>
            <p:ph type="title"/>
          </p:nvPr>
        </p:nvSpPr>
        <p:spPr>
          <a:xfrm>
            <a:off x="97650" y="354425"/>
            <a:ext cx="8948700" cy="76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00"/>
              <a:buFont typeface="Arial"/>
              <a:buNone/>
            </a:pPr>
            <a:r>
              <a:rPr lang="en-GB" sz="3600">
                <a:latin typeface="Arial Black"/>
                <a:ea typeface="Arial Black"/>
                <a:cs typeface="Arial Black"/>
                <a:sym typeface="Arial Black"/>
              </a:rPr>
              <a:t>Atmosphere–Oceanic Interactions</a:t>
            </a:r>
            <a:r>
              <a:rPr lang="en-GB" sz="3600">
                <a:solidFill>
                  <a:srgbClr val="4A86E8"/>
                </a:solidFill>
                <a:latin typeface="Arial Black"/>
                <a:ea typeface="Arial Black"/>
                <a:cs typeface="Arial Black"/>
                <a:sym typeface="Arial Black"/>
              </a:rPr>
              <a:t> </a:t>
            </a:r>
            <a:r>
              <a:rPr i="0" lang="en-GB" sz="3600" u="none" cap="none" strike="noStrike">
                <a:solidFill>
                  <a:srgbClr val="4A86E8"/>
                </a:solidFill>
                <a:latin typeface="Arial Black"/>
                <a:ea typeface="Arial Black"/>
                <a:cs typeface="Arial Black"/>
                <a:sym typeface="Arial Black"/>
              </a:rPr>
              <a:t> </a:t>
            </a:r>
            <a:endParaRPr sz="3600">
              <a:solidFill>
                <a:srgbClr val="4A86E8"/>
              </a:solidFill>
              <a:latin typeface="Arial Black"/>
              <a:ea typeface="Arial Black"/>
              <a:cs typeface="Arial Black"/>
              <a:sym typeface="Arial Black"/>
            </a:endParaRPr>
          </a:p>
        </p:txBody>
      </p:sp>
      <p:grpSp>
        <p:nvGrpSpPr>
          <p:cNvPr id="90" name="Google Shape;90;p18"/>
          <p:cNvGrpSpPr/>
          <p:nvPr/>
        </p:nvGrpSpPr>
        <p:grpSpPr>
          <a:xfrm>
            <a:off x="-6350" y="-5572125"/>
            <a:ext cx="10304464" cy="461664"/>
            <a:chOff x="0" y="0"/>
            <a:chExt cx="6491" cy="461664"/>
          </a:xfrm>
        </p:grpSpPr>
        <p:sp>
          <p:nvSpPr>
            <p:cNvPr id="91" name="Google Shape;91;p18"/>
            <p:cNvSpPr/>
            <p:nvPr/>
          </p:nvSpPr>
          <p:spPr>
            <a:xfrm>
              <a:off x="0" y="0"/>
              <a:ext cx="6491" cy="0"/>
            </a:xfrm>
            <a:prstGeom prst="rect">
              <a:avLst/>
            </a:prstGeom>
            <a:solidFill>
              <a:srgbClr val="FCFCD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92" name="Google Shape;92;p18"/>
            <p:cNvGrpSpPr/>
            <p:nvPr/>
          </p:nvGrpSpPr>
          <p:grpSpPr>
            <a:xfrm>
              <a:off x="0" y="0"/>
              <a:ext cx="6491" cy="461664"/>
              <a:chOff x="0" y="0"/>
              <a:chExt cx="6491" cy="461664"/>
            </a:xfrm>
          </p:grpSpPr>
          <p:sp>
            <p:nvSpPr>
              <p:cNvPr id="93" name="Google Shape;93;p18"/>
              <p:cNvSpPr/>
              <p:nvPr/>
            </p:nvSpPr>
            <p:spPr>
              <a:xfrm>
                <a:off x="0" y="0"/>
                <a:ext cx="6491" cy="461664"/>
              </a:xfrm>
              <a:prstGeom prst="rect">
                <a:avLst/>
              </a:prstGeom>
              <a:solidFill>
                <a:srgbClr val="FCFCD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8"/>
              <p:cNvSpPr/>
              <p:nvPr/>
            </p:nvSpPr>
            <p:spPr>
              <a:xfrm>
                <a:off x="0" y="0"/>
                <a:ext cx="5759" cy="461664"/>
              </a:xfrm>
              <a:prstGeom prst="rect">
                <a:avLst/>
              </a:prstGeom>
              <a:solidFill>
                <a:srgbClr val="FCFCD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pic>
        <p:nvPicPr>
          <p:cNvPr id="95" name="Google Shape;95;p18"/>
          <p:cNvPicPr preferRelativeResize="0"/>
          <p:nvPr/>
        </p:nvPicPr>
        <p:blipFill rotWithShape="1">
          <a:blip r:embed="rId3">
            <a:alphaModFix/>
          </a:blip>
          <a:srcRect b="0" l="0" r="0" t="0"/>
          <a:stretch/>
        </p:blipFill>
        <p:spPr>
          <a:xfrm>
            <a:off x="0" y="1660725"/>
            <a:ext cx="5077775" cy="4483775"/>
          </a:xfrm>
          <a:prstGeom prst="rect">
            <a:avLst/>
          </a:prstGeom>
          <a:noFill/>
          <a:ln>
            <a:noFill/>
          </a:ln>
        </p:spPr>
      </p:pic>
      <p:sp>
        <p:nvSpPr>
          <p:cNvPr id="96" name="Google Shape;96;p18"/>
          <p:cNvSpPr txBox="1"/>
          <p:nvPr/>
        </p:nvSpPr>
        <p:spPr>
          <a:xfrm>
            <a:off x="1958175" y="-5"/>
            <a:ext cx="5181600" cy="461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600"/>
              <a:buFont typeface="Arial"/>
              <a:buNone/>
            </a:pPr>
            <a:r>
              <a:t/>
            </a:r>
            <a:endParaRPr/>
          </a:p>
        </p:txBody>
      </p:sp>
      <p:sp>
        <p:nvSpPr>
          <p:cNvPr id="97" name="Google Shape;97;p18"/>
          <p:cNvSpPr txBox="1"/>
          <p:nvPr/>
        </p:nvSpPr>
        <p:spPr>
          <a:xfrm>
            <a:off x="500062" y="6215063"/>
            <a:ext cx="6304200" cy="461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600"/>
              <a:buFont typeface="Arial"/>
              <a:buNone/>
            </a:pPr>
            <a:r>
              <a:t/>
            </a:r>
            <a:endParaRPr/>
          </a:p>
        </p:txBody>
      </p:sp>
      <p:sp>
        <p:nvSpPr>
          <p:cNvPr id="98" name="Google Shape;98;p18"/>
          <p:cNvSpPr txBox="1"/>
          <p:nvPr>
            <p:ph idx="1" type="body"/>
          </p:nvPr>
        </p:nvSpPr>
        <p:spPr>
          <a:xfrm>
            <a:off x="311700" y="1536633"/>
            <a:ext cx="3999900" cy="4555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99" name="Google Shape;99;p18"/>
          <p:cNvSpPr txBox="1"/>
          <p:nvPr>
            <p:ph idx="2" type="body"/>
          </p:nvPr>
        </p:nvSpPr>
        <p:spPr>
          <a:xfrm>
            <a:off x="5292850" y="1536625"/>
            <a:ext cx="3539400" cy="4555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0"/>
              </a:spcAft>
              <a:buNone/>
            </a:pPr>
            <a:r>
              <a:t/>
            </a:r>
            <a:endParaRPr/>
          </a:p>
          <a:p>
            <a:pPr indent="-317500" lvl="0" marL="457200" rtl="0" algn="l">
              <a:lnSpc>
                <a:spcPct val="100000"/>
              </a:lnSpc>
              <a:spcBef>
                <a:spcPts val="1200"/>
              </a:spcBef>
              <a:spcAft>
                <a:spcPts val="0"/>
              </a:spcAft>
              <a:buSzPts val="1400"/>
              <a:buChar char="●"/>
            </a:pPr>
            <a:r>
              <a:rPr lang="en-GB" sz="2400">
                <a:solidFill>
                  <a:schemeClr val="dk1"/>
                </a:solidFill>
              </a:rPr>
              <a:t>General circulation and wind belts</a:t>
            </a:r>
            <a:endParaRPr sz="2400">
              <a:solidFill>
                <a:schemeClr val="dk1"/>
              </a:solidFill>
            </a:endParaRPr>
          </a:p>
          <a:p>
            <a:pPr indent="0" lvl="0" marL="457200" rtl="0" algn="l">
              <a:lnSpc>
                <a:spcPct val="100000"/>
              </a:lnSpc>
              <a:spcBef>
                <a:spcPts val="0"/>
              </a:spcBef>
              <a:spcAft>
                <a:spcPts val="0"/>
              </a:spcAft>
              <a:buNone/>
            </a:pPr>
            <a:r>
              <a:t/>
            </a:r>
            <a:endParaRPr sz="2400">
              <a:solidFill>
                <a:schemeClr val="dk1"/>
              </a:solidFill>
            </a:endParaRPr>
          </a:p>
          <a:p>
            <a:pPr indent="-317500" lvl="0" marL="457200" rtl="0" algn="l">
              <a:lnSpc>
                <a:spcPct val="100000"/>
              </a:lnSpc>
              <a:spcBef>
                <a:spcPts val="0"/>
              </a:spcBef>
              <a:spcAft>
                <a:spcPts val="0"/>
              </a:spcAft>
              <a:buSzPts val="1400"/>
              <a:buChar char="●"/>
            </a:pPr>
            <a:r>
              <a:rPr lang="en-GB" sz="2400">
                <a:solidFill>
                  <a:schemeClr val="dk1"/>
                </a:solidFill>
              </a:rPr>
              <a:t>Air moves from areas of high to low pressure</a:t>
            </a:r>
            <a:endParaRPr sz="24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9"/>
          <p:cNvSpPr txBox="1"/>
          <p:nvPr>
            <p:ph type="title"/>
          </p:nvPr>
        </p:nvSpPr>
        <p:spPr>
          <a:xfrm>
            <a:off x="709550" y="-147906"/>
            <a:ext cx="8229600" cy="4614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600"/>
              <a:buFont typeface="Arial"/>
              <a:buNone/>
            </a:pPr>
            <a:r>
              <a:rPr b="0" i="0" lang="en-GB" sz="2400" u="none" cap="none" strike="noStrike">
                <a:solidFill>
                  <a:srgbClr val="333333"/>
                </a:solidFill>
                <a:latin typeface="Arial"/>
                <a:ea typeface="Arial"/>
                <a:cs typeface="Arial"/>
                <a:sym typeface="Arial"/>
              </a:rPr>
              <a:t> </a:t>
            </a:r>
            <a:endParaRPr/>
          </a:p>
        </p:txBody>
      </p:sp>
      <p:grpSp>
        <p:nvGrpSpPr>
          <p:cNvPr id="105" name="Google Shape;105;p19"/>
          <p:cNvGrpSpPr/>
          <p:nvPr/>
        </p:nvGrpSpPr>
        <p:grpSpPr>
          <a:xfrm>
            <a:off x="-6350" y="-5572125"/>
            <a:ext cx="10477501" cy="461700"/>
            <a:chOff x="0" y="0"/>
            <a:chExt cx="6600" cy="461700"/>
          </a:xfrm>
        </p:grpSpPr>
        <p:sp>
          <p:nvSpPr>
            <p:cNvPr id="106" name="Google Shape;106;p19"/>
            <p:cNvSpPr/>
            <p:nvPr/>
          </p:nvSpPr>
          <p:spPr>
            <a:xfrm>
              <a:off x="0" y="0"/>
              <a:ext cx="6600" cy="0"/>
            </a:xfrm>
            <a:prstGeom prst="rect">
              <a:avLst/>
            </a:prstGeom>
            <a:solidFill>
              <a:srgbClr val="FCFCD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07" name="Google Shape;107;p19"/>
            <p:cNvGrpSpPr/>
            <p:nvPr/>
          </p:nvGrpSpPr>
          <p:grpSpPr>
            <a:xfrm>
              <a:off x="0" y="0"/>
              <a:ext cx="6600" cy="461700"/>
              <a:chOff x="0" y="0"/>
              <a:chExt cx="6600" cy="461700"/>
            </a:xfrm>
          </p:grpSpPr>
          <p:sp>
            <p:nvSpPr>
              <p:cNvPr id="108" name="Google Shape;108;p19"/>
              <p:cNvSpPr/>
              <p:nvPr/>
            </p:nvSpPr>
            <p:spPr>
              <a:xfrm>
                <a:off x="0" y="0"/>
                <a:ext cx="6600" cy="461700"/>
              </a:xfrm>
              <a:prstGeom prst="rect">
                <a:avLst/>
              </a:prstGeom>
              <a:solidFill>
                <a:srgbClr val="FCFCD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19"/>
              <p:cNvSpPr/>
              <p:nvPr/>
            </p:nvSpPr>
            <p:spPr>
              <a:xfrm>
                <a:off x="0" y="0"/>
                <a:ext cx="5700" cy="461700"/>
              </a:xfrm>
              <a:prstGeom prst="rect">
                <a:avLst/>
              </a:prstGeom>
              <a:solidFill>
                <a:srgbClr val="FCFCD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110" name="Google Shape;110;p19"/>
          <p:cNvSpPr/>
          <p:nvPr/>
        </p:nvSpPr>
        <p:spPr>
          <a:xfrm>
            <a:off x="2741613" y="1795463"/>
            <a:ext cx="3614700" cy="214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9C"/>
              </a:buClr>
              <a:buSzPts val="600"/>
              <a:buFont typeface="Arial"/>
              <a:buNone/>
            </a:pPr>
            <a:r>
              <a:t/>
            </a:r>
            <a:endParaRPr/>
          </a:p>
        </p:txBody>
      </p:sp>
      <p:sp>
        <p:nvSpPr>
          <p:cNvPr id="111" name="Google Shape;111;p19"/>
          <p:cNvSpPr txBox="1"/>
          <p:nvPr/>
        </p:nvSpPr>
        <p:spPr>
          <a:xfrm>
            <a:off x="1958175" y="-5"/>
            <a:ext cx="5181600" cy="461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600"/>
              <a:buFont typeface="Arial"/>
              <a:buNone/>
            </a:pPr>
            <a:r>
              <a:rPr b="0" i="0" lang="en-GB" sz="2400" u="none" cap="none" strike="noStrike">
                <a:solidFill>
                  <a:schemeClr val="dk1"/>
                </a:solidFill>
                <a:latin typeface="Arial"/>
                <a:ea typeface="Arial"/>
                <a:cs typeface="Arial"/>
                <a:sym typeface="Arial"/>
              </a:rPr>
              <a:t>General circulation and wind belts</a:t>
            </a:r>
            <a:endParaRPr/>
          </a:p>
        </p:txBody>
      </p:sp>
      <p:sp>
        <p:nvSpPr>
          <p:cNvPr id="112" name="Google Shape;112;p19"/>
          <p:cNvSpPr txBox="1"/>
          <p:nvPr/>
        </p:nvSpPr>
        <p:spPr>
          <a:xfrm>
            <a:off x="500062" y="6215063"/>
            <a:ext cx="6304200" cy="461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600"/>
              <a:buFont typeface="Arial"/>
              <a:buNone/>
            </a:pPr>
            <a:r>
              <a:rPr b="0" i="0" lang="en-GB" sz="2400" u="none" cap="none" strike="noStrike">
                <a:solidFill>
                  <a:schemeClr val="dk1"/>
                </a:solidFill>
                <a:latin typeface="Arial"/>
                <a:ea typeface="Arial"/>
                <a:cs typeface="Arial"/>
                <a:sym typeface="Arial"/>
              </a:rPr>
              <a:t>Air moves from areas of high to low pressure</a:t>
            </a:r>
            <a:endParaRPr/>
          </a:p>
        </p:txBody>
      </p:sp>
      <p:pic>
        <p:nvPicPr>
          <p:cNvPr descr="The climate we experience and the location of the world’s deserts and rainforests are controlled by how air moves around the globe, a process known as Global Circulation. &#10;&#10;This is caused by different parts of the world heating up differently. &#10;&#10;In this video, the first of three videos on this topic, we look at what causes this differential heating.&#10;&#10;To learn more about the history of meteorology and the science behind the weather headlines, you can listen to our audio podcasts here:&#10;&#10;https://soundcloud.com/metofficepodcasts" id="113" name="Google Shape;113;p19" title="What is global circulation? | Part One | Differential heating">
            <a:hlinkClick r:id="rId3"/>
          </p:cNvPr>
          <p:cNvPicPr preferRelativeResize="0"/>
          <p:nvPr/>
        </p:nvPicPr>
        <p:blipFill>
          <a:blip r:embed="rId4">
            <a:alphaModFix/>
          </a:blip>
          <a:stretch>
            <a:fillRect/>
          </a:stretch>
        </p:blipFill>
        <p:spPr>
          <a:xfrm>
            <a:off x="0" y="-99200"/>
            <a:ext cx="9223650" cy="6858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3"/>
                                        </p:tgtEl>
                                        <p:attrNameLst>
                                          <p:attrName>style.visibility</p:attrName>
                                        </p:attrNameLst>
                                      </p:cBhvr>
                                      <p:to>
                                        <p:strVal val="visible"/>
                                      </p:to>
                                    </p:set>
                                    <p:animEffect filter="fade" transition="in">
                                      <p:cBhvr>
                                        <p:cTn dur="1000"/>
                                        <p:tgtEl>
                                          <p:spTgt spid="1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0"/>
          <p:cNvSpPr txBox="1"/>
          <p:nvPr>
            <p:ph type="title"/>
          </p:nvPr>
        </p:nvSpPr>
        <p:spPr>
          <a:xfrm>
            <a:off x="709550" y="-147906"/>
            <a:ext cx="8229600" cy="4614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600"/>
              <a:buFont typeface="Arial"/>
              <a:buNone/>
            </a:pPr>
            <a:r>
              <a:rPr b="0" i="0" lang="en-GB" sz="2400" u="none" cap="none" strike="noStrike">
                <a:solidFill>
                  <a:srgbClr val="333333"/>
                </a:solidFill>
                <a:latin typeface="Arial"/>
                <a:ea typeface="Arial"/>
                <a:cs typeface="Arial"/>
                <a:sym typeface="Arial"/>
              </a:rPr>
              <a:t> </a:t>
            </a:r>
            <a:endParaRPr/>
          </a:p>
        </p:txBody>
      </p:sp>
      <p:grpSp>
        <p:nvGrpSpPr>
          <p:cNvPr id="119" name="Google Shape;119;p20"/>
          <p:cNvGrpSpPr/>
          <p:nvPr/>
        </p:nvGrpSpPr>
        <p:grpSpPr>
          <a:xfrm>
            <a:off x="-6350" y="-5572125"/>
            <a:ext cx="10477501" cy="461700"/>
            <a:chOff x="0" y="0"/>
            <a:chExt cx="6600" cy="461700"/>
          </a:xfrm>
        </p:grpSpPr>
        <p:sp>
          <p:nvSpPr>
            <p:cNvPr id="120" name="Google Shape;120;p20"/>
            <p:cNvSpPr/>
            <p:nvPr/>
          </p:nvSpPr>
          <p:spPr>
            <a:xfrm>
              <a:off x="0" y="0"/>
              <a:ext cx="6600" cy="0"/>
            </a:xfrm>
            <a:prstGeom prst="rect">
              <a:avLst/>
            </a:prstGeom>
            <a:solidFill>
              <a:srgbClr val="FCFCD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21" name="Google Shape;121;p20"/>
            <p:cNvGrpSpPr/>
            <p:nvPr/>
          </p:nvGrpSpPr>
          <p:grpSpPr>
            <a:xfrm>
              <a:off x="0" y="0"/>
              <a:ext cx="6600" cy="461700"/>
              <a:chOff x="0" y="0"/>
              <a:chExt cx="6600" cy="461700"/>
            </a:xfrm>
          </p:grpSpPr>
          <p:sp>
            <p:nvSpPr>
              <p:cNvPr id="122" name="Google Shape;122;p20"/>
              <p:cNvSpPr/>
              <p:nvPr/>
            </p:nvSpPr>
            <p:spPr>
              <a:xfrm>
                <a:off x="0" y="0"/>
                <a:ext cx="6600" cy="461700"/>
              </a:xfrm>
              <a:prstGeom prst="rect">
                <a:avLst/>
              </a:prstGeom>
              <a:solidFill>
                <a:srgbClr val="FCFCD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20"/>
              <p:cNvSpPr/>
              <p:nvPr/>
            </p:nvSpPr>
            <p:spPr>
              <a:xfrm>
                <a:off x="0" y="0"/>
                <a:ext cx="5700" cy="461700"/>
              </a:xfrm>
              <a:prstGeom prst="rect">
                <a:avLst/>
              </a:prstGeom>
              <a:solidFill>
                <a:srgbClr val="FCFCD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124" name="Google Shape;124;p20"/>
          <p:cNvSpPr/>
          <p:nvPr/>
        </p:nvSpPr>
        <p:spPr>
          <a:xfrm>
            <a:off x="2741613" y="1795463"/>
            <a:ext cx="3614700" cy="214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9C"/>
              </a:buClr>
              <a:buSzPts val="600"/>
              <a:buFont typeface="Arial"/>
              <a:buNone/>
            </a:pPr>
            <a:r>
              <a:t/>
            </a:r>
            <a:endParaRPr/>
          </a:p>
        </p:txBody>
      </p:sp>
      <p:pic>
        <p:nvPicPr>
          <p:cNvPr id="125" name="Google Shape;125;p20" title="22 Years of Sea Surface Temperatures.mp4">
            <a:hlinkClick r:id="rId3"/>
          </p:cNvPr>
          <p:cNvPicPr preferRelativeResize="0"/>
          <p:nvPr/>
        </p:nvPicPr>
        <p:blipFill>
          <a:blip r:embed="rId4">
            <a:alphaModFix/>
          </a:blip>
          <a:stretch>
            <a:fillRect/>
          </a:stretch>
        </p:blipFill>
        <p:spPr>
          <a:xfrm>
            <a:off x="152400" y="95575"/>
            <a:ext cx="8727125" cy="6642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5"/>
                                        </p:tgtEl>
                                        <p:attrNameLst>
                                          <p:attrName>style.visibility</p:attrName>
                                        </p:attrNameLst>
                                      </p:cBhvr>
                                      <p:to>
                                        <p:strVal val="visible"/>
                                      </p:to>
                                    </p:set>
                                    <p:animEffect filter="fade" transition="in">
                                      <p:cBhvr>
                                        <p:cTn dur="1000"/>
                                        <p:tgtEl>
                                          <p:spTgt spid="1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1"/>
          <p:cNvSpPr txBox="1"/>
          <p:nvPr>
            <p:ph type="title"/>
          </p:nvPr>
        </p:nvSpPr>
        <p:spPr>
          <a:xfrm>
            <a:off x="709550" y="-147906"/>
            <a:ext cx="8229600" cy="4614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600"/>
              <a:buFont typeface="Arial"/>
              <a:buNone/>
            </a:pPr>
            <a:r>
              <a:rPr b="0" i="0" lang="en-GB" sz="2400" u="none" cap="none" strike="noStrike">
                <a:solidFill>
                  <a:srgbClr val="333333"/>
                </a:solidFill>
                <a:latin typeface="Arial"/>
                <a:ea typeface="Arial"/>
                <a:cs typeface="Arial"/>
                <a:sym typeface="Arial"/>
              </a:rPr>
              <a:t> </a:t>
            </a:r>
            <a:endParaRPr/>
          </a:p>
        </p:txBody>
      </p:sp>
      <p:grpSp>
        <p:nvGrpSpPr>
          <p:cNvPr id="131" name="Google Shape;131;p21"/>
          <p:cNvGrpSpPr/>
          <p:nvPr/>
        </p:nvGrpSpPr>
        <p:grpSpPr>
          <a:xfrm>
            <a:off x="-6350" y="-5572125"/>
            <a:ext cx="10477501" cy="461700"/>
            <a:chOff x="0" y="0"/>
            <a:chExt cx="6600" cy="461700"/>
          </a:xfrm>
        </p:grpSpPr>
        <p:sp>
          <p:nvSpPr>
            <p:cNvPr id="132" name="Google Shape;132;p21"/>
            <p:cNvSpPr/>
            <p:nvPr/>
          </p:nvSpPr>
          <p:spPr>
            <a:xfrm>
              <a:off x="0" y="0"/>
              <a:ext cx="6600" cy="0"/>
            </a:xfrm>
            <a:prstGeom prst="rect">
              <a:avLst/>
            </a:prstGeom>
            <a:solidFill>
              <a:srgbClr val="FCFCD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33" name="Google Shape;133;p21"/>
            <p:cNvGrpSpPr/>
            <p:nvPr/>
          </p:nvGrpSpPr>
          <p:grpSpPr>
            <a:xfrm>
              <a:off x="0" y="0"/>
              <a:ext cx="6600" cy="461700"/>
              <a:chOff x="0" y="0"/>
              <a:chExt cx="6600" cy="461700"/>
            </a:xfrm>
          </p:grpSpPr>
          <p:sp>
            <p:nvSpPr>
              <p:cNvPr id="134" name="Google Shape;134;p21"/>
              <p:cNvSpPr/>
              <p:nvPr/>
            </p:nvSpPr>
            <p:spPr>
              <a:xfrm>
                <a:off x="0" y="0"/>
                <a:ext cx="6600" cy="461700"/>
              </a:xfrm>
              <a:prstGeom prst="rect">
                <a:avLst/>
              </a:prstGeom>
              <a:solidFill>
                <a:srgbClr val="FCFCD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21"/>
              <p:cNvSpPr/>
              <p:nvPr/>
            </p:nvSpPr>
            <p:spPr>
              <a:xfrm>
                <a:off x="0" y="0"/>
                <a:ext cx="5700" cy="461700"/>
              </a:xfrm>
              <a:prstGeom prst="rect">
                <a:avLst/>
              </a:prstGeom>
              <a:solidFill>
                <a:srgbClr val="FCFCD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136" name="Google Shape;136;p21"/>
          <p:cNvSpPr/>
          <p:nvPr/>
        </p:nvSpPr>
        <p:spPr>
          <a:xfrm>
            <a:off x="2741613" y="1795463"/>
            <a:ext cx="3614700" cy="214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9C"/>
              </a:buClr>
              <a:buSzPts val="600"/>
              <a:buFont typeface="Arial"/>
              <a:buNone/>
            </a:pPr>
            <a:r>
              <a:t/>
            </a:r>
            <a:endParaRPr/>
          </a:p>
        </p:txBody>
      </p:sp>
      <p:sp>
        <p:nvSpPr>
          <p:cNvPr id="137" name="Google Shape;137;p21"/>
          <p:cNvSpPr txBox="1"/>
          <p:nvPr/>
        </p:nvSpPr>
        <p:spPr>
          <a:xfrm>
            <a:off x="1958175" y="-5"/>
            <a:ext cx="5181600" cy="461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600"/>
              <a:buFont typeface="Arial"/>
              <a:buNone/>
            </a:pPr>
            <a:r>
              <a:rPr b="0" i="0" lang="en-GB" sz="2400" u="none" cap="none" strike="noStrike">
                <a:solidFill>
                  <a:schemeClr val="dk1"/>
                </a:solidFill>
                <a:latin typeface="Arial"/>
                <a:ea typeface="Arial"/>
                <a:cs typeface="Arial"/>
                <a:sym typeface="Arial"/>
              </a:rPr>
              <a:t>General circulation and wind belts</a:t>
            </a:r>
            <a:endParaRPr/>
          </a:p>
        </p:txBody>
      </p:sp>
      <p:sp>
        <p:nvSpPr>
          <p:cNvPr id="138" name="Google Shape;138;p21"/>
          <p:cNvSpPr txBox="1"/>
          <p:nvPr/>
        </p:nvSpPr>
        <p:spPr>
          <a:xfrm>
            <a:off x="500062" y="6215063"/>
            <a:ext cx="6304200" cy="461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600"/>
              <a:buFont typeface="Arial"/>
              <a:buNone/>
            </a:pPr>
            <a:r>
              <a:rPr b="0" i="0" lang="en-GB" sz="2400" u="none" cap="none" strike="noStrike">
                <a:solidFill>
                  <a:schemeClr val="dk1"/>
                </a:solidFill>
                <a:latin typeface="Arial"/>
                <a:ea typeface="Arial"/>
                <a:cs typeface="Arial"/>
                <a:sym typeface="Arial"/>
              </a:rPr>
              <a:t>Air moves from areas of high to low pressure</a:t>
            </a:r>
            <a:endParaRPr/>
          </a:p>
        </p:txBody>
      </p:sp>
      <p:pic>
        <p:nvPicPr>
          <p:cNvPr id="139" name="Google Shape;139;p21"/>
          <p:cNvPicPr preferRelativeResize="0"/>
          <p:nvPr/>
        </p:nvPicPr>
        <p:blipFill>
          <a:blip r:embed="rId3">
            <a:alphaModFix/>
          </a:blip>
          <a:stretch>
            <a:fillRect/>
          </a:stretch>
        </p:blipFill>
        <p:spPr>
          <a:xfrm>
            <a:off x="152400" y="493775"/>
            <a:ext cx="8727126" cy="55689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descr="What is El Nino and what does it mean? In this animated video, we explain what El Nino is and how it affects weather around the world. To find out about La Nina, watch our video at:  https://www.youtube.com/watch?v=_NXWhBpETZY&#10;&#10;To learn more about the history of meteorology and the science behind the weather headlines, you can listen to our audio podcasts here:&#10;&#10;https://soundcloud.com/metofficepodcasts" id="145" name="Google Shape;145;p22" title="El Nino - What is it?">
            <a:hlinkClick r:id="rId3"/>
          </p:cNvPr>
          <p:cNvPicPr preferRelativeResize="0"/>
          <p:nvPr/>
        </p:nvPicPr>
        <p:blipFill>
          <a:blip r:embed="rId4">
            <a:alphaModFix/>
          </a:blip>
          <a:stretch>
            <a:fillRect/>
          </a:stretch>
        </p:blipFill>
        <p:spPr>
          <a:xfrm>
            <a:off x="68575" y="0"/>
            <a:ext cx="9075425" cy="6858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pic>
        <p:nvPicPr>
          <p:cNvPr id="151" name="Google Shape;151;p23"/>
          <p:cNvPicPr preferRelativeResize="0"/>
          <p:nvPr/>
        </p:nvPicPr>
        <p:blipFill>
          <a:blip r:embed="rId3">
            <a:alphaModFix/>
          </a:blip>
          <a:stretch>
            <a:fillRect/>
          </a:stretch>
        </p:blipFill>
        <p:spPr>
          <a:xfrm>
            <a:off x="152400" y="152400"/>
            <a:ext cx="8839199" cy="65289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pic>
        <p:nvPicPr>
          <p:cNvPr id="157" name="Google Shape;157;p24"/>
          <p:cNvPicPr preferRelativeResize="0"/>
          <p:nvPr/>
        </p:nvPicPr>
        <p:blipFill>
          <a:blip r:embed="rId3">
            <a:alphaModFix/>
          </a:blip>
          <a:stretch>
            <a:fillRect/>
          </a:stretch>
        </p:blipFill>
        <p:spPr>
          <a:xfrm>
            <a:off x="152400" y="152400"/>
            <a:ext cx="8839199" cy="65669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5"/>
          <p:cNvSpPr txBox="1"/>
          <p:nvPr>
            <p:ph type="title"/>
          </p:nvPr>
        </p:nvSpPr>
        <p:spPr>
          <a:xfrm>
            <a:off x="323850" y="188912"/>
            <a:ext cx="4605300" cy="1800300"/>
          </a:xfrm>
          <a:prstGeom prst="rect">
            <a:avLst/>
          </a:prstGeom>
          <a:noFill/>
          <a:ln>
            <a:noFill/>
          </a:ln>
        </p:spPr>
        <p:txBody>
          <a:bodyPr anchorCtr="0" anchor="ctr" bIns="45700" lIns="91425" spcFirstLastPara="1" rIns="91425" wrap="square" tIns="45700">
            <a:normAutofit/>
          </a:bodyPr>
          <a:lstStyle/>
          <a:p>
            <a:pPr indent="0" lvl="0" marL="0" marR="0" rtl="0" algn="just">
              <a:lnSpc>
                <a:spcPct val="100000"/>
              </a:lnSpc>
              <a:spcBef>
                <a:spcPts val="0"/>
              </a:spcBef>
              <a:spcAft>
                <a:spcPts val="0"/>
              </a:spcAft>
              <a:buClr>
                <a:schemeClr val="dk1"/>
              </a:buClr>
              <a:buSzPts val="1000"/>
              <a:buFont typeface="Arial"/>
              <a:buNone/>
            </a:pPr>
            <a:r>
              <a:rPr b="1" i="0" lang="en-GB" sz="4000" u="none" cap="none" strike="noStrike">
                <a:solidFill>
                  <a:schemeClr val="dk1"/>
                </a:solidFill>
                <a:latin typeface="Arial Black"/>
                <a:ea typeface="Arial Black"/>
                <a:cs typeface="Arial Black"/>
                <a:sym typeface="Arial Black"/>
              </a:rPr>
              <a:t>El Nino Event – Pacific Ocean</a:t>
            </a:r>
            <a:endParaRPr>
              <a:solidFill>
                <a:schemeClr val="dk1"/>
              </a:solidFill>
              <a:latin typeface="Arial Black"/>
              <a:ea typeface="Arial Black"/>
              <a:cs typeface="Arial Black"/>
              <a:sym typeface="Arial Black"/>
            </a:endParaRPr>
          </a:p>
        </p:txBody>
      </p:sp>
      <p:sp>
        <p:nvSpPr>
          <p:cNvPr id="164" name="Google Shape;164;p25"/>
          <p:cNvSpPr txBox="1"/>
          <p:nvPr>
            <p:ph idx="1" type="body"/>
          </p:nvPr>
        </p:nvSpPr>
        <p:spPr>
          <a:xfrm>
            <a:off x="109725" y="2592325"/>
            <a:ext cx="8778300" cy="2977800"/>
          </a:xfrm>
          <a:prstGeom prst="rect">
            <a:avLst/>
          </a:prstGeom>
          <a:noFill/>
          <a:ln>
            <a:noFill/>
          </a:ln>
        </p:spPr>
        <p:txBody>
          <a:bodyPr anchorCtr="0" anchor="t" bIns="45700" lIns="91425" spcFirstLastPara="1" rIns="91425" wrap="square" tIns="45700">
            <a:noAutofit/>
          </a:bodyPr>
          <a:lstStyle/>
          <a:p>
            <a:pPr indent="-406400" lvl="0" marL="457200" marR="0" rtl="0" algn="just">
              <a:lnSpc>
                <a:spcPct val="115000"/>
              </a:lnSpc>
              <a:spcBef>
                <a:spcPts val="0"/>
              </a:spcBef>
              <a:spcAft>
                <a:spcPts val="0"/>
              </a:spcAft>
              <a:buClr>
                <a:schemeClr val="dk1"/>
              </a:buClr>
              <a:buSzPts val="2800"/>
              <a:buChar char="●"/>
            </a:pPr>
            <a:r>
              <a:rPr i="0" lang="en-GB" sz="2800" u="none" cap="none" strike="noStrike">
                <a:solidFill>
                  <a:schemeClr val="dk1"/>
                </a:solidFill>
                <a:latin typeface="Arial"/>
                <a:ea typeface="Arial"/>
                <a:cs typeface="Arial"/>
                <a:sym typeface="Arial"/>
              </a:rPr>
              <a:t>During an El Nino event the pressure systems and weather change</a:t>
            </a:r>
            <a:endParaRPr sz="2800">
              <a:latin typeface="Arial"/>
              <a:ea typeface="Arial"/>
              <a:cs typeface="Arial"/>
              <a:sym typeface="Arial"/>
            </a:endParaRPr>
          </a:p>
          <a:p>
            <a:pPr indent="-406400" lvl="0" marL="457200" marR="0" rtl="0" algn="just">
              <a:lnSpc>
                <a:spcPct val="115000"/>
              </a:lnSpc>
              <a:spcBef>
                <a:spcPts val="440"/>
              </a:spcBef>
              <a:spcAft>
                <a:spcPts val="0"/>
              </a:spcAft>
              <a:buClr>
                <a:schemeClr val="dk1"/>
              </a:buClr>
              <a:buSzPts val="2800"/>
              <a:buChar char="●"/>
            </a:pPr>
            <a:r>
              <a:rPr i="0" lang="en-GB" sz="2800" u="none" cap="none" strike="noStrike">
                <a:solidFill>
                  <a:schemeClr val="dk1"/>
                </a:solidFill>
                <a:latin typeface="Arial"/>
                <a:ea typeface="Arial"/>
                <a:cs typeface="Arial"/>
                <a:sym typeface="Arial"/>
              </a:rPr>
              <a:t>The trade winds weaken in the central and western Pacific and this causes the warm water in the west to travel eastwards </a:t>
            </a:r>
            <a:endParaRPr sz="2800">
              <a:latin typeface="Arial"/>
              <a:ea typeface="Arial"/>
              <a:cs typeface="Arial"/>
              <a:sym typeface="Arial"/>
            </a:endParaRPr>
          </a:p>
          <a:p>
            <a:pPr indent="-406400" lvl="0" marL="457200" marR="0" rtl="0" algn="just">
              <a:lnSpc>
                <a:spcPct val="115000"/>
              </a:lnSpc>
              <a:spcBef>
                <a:spcPts val="440"/>
              </a:spcBef>
              <a:spcAft>
                <a:spcPts val="0"/>
              </a:spcAft>
              <a:buClr>
                <a:schemeClr val="dk1"/>
              </a:buClr>
              <a:buSzPts val="2800"/>
              <a:buChar char="●"/>
            </a:pPr>
            <a:r>
              <a:rPr i="0" lang="en-GB" sz="2800" u="none" cap="none" strike="noStrike">
                <a:solidFill>
                  <a:schemeClr val="dk1"/>
                </a:solidFill>
                <a:latin typeface="Arial"/>
                <a:ea typeface="Arial"/>
                <a:cs typeface="Arial"/>
                <a:sym typeface="Arial"/>
              </a:rPr>
              <a:t>The thermocline deepens in the east and this reduces the efficiency of cold water upwelling</a:t>
            </a:r>
            <a:endParaRPr sz="2800">
              <a:latin typeface="Arial"/>
              <a:ea typeface="Arial"/>
              <a:cs typeface="Arial"/>
              <a:sym typeface="Arial"/>
            </a:endParaRPr>
          </a:p>
          <a:p>
            <a:pPr indent="-406400" lvl="0" marL="457200" marR="0" rtl="0" algn="just">
              <a:lnSpc>
                <a:spcPct val="115000"/>
              </a:lnSpc>
              <a:spcBef>
                <a:spcPts val="440"/>
              </a:spcBef>
              <a:spcAft>
                <a:spcPts val="0"/>
              </a:spcAft>
              <a:buClr>
                <a:schemeClr val="dk1"/>
              </a:buClr>
              <a:buSzPts val="2800"/>
              <a:buChar char="●"/>
            </a:pPr>
            <a:r>
              <a:rPr i="0" lang="en-GB" sz="2800" u="none" cap="none" strike="noStrike">
                <a:solidFill>
                  <a:schemeClr val="dk1"/>
                </a:solidFill>
                <a:latin typeface="Arial"/>
                <a:ea typeface="Arial"/>
                <a:cs typeface="Arial"/>
                <a:sym typeface="Arial"/>
              </a:rPr>
              <a:t>This affects the primary productivity</a:t>
            </a:r>
            <a:endParaRPr sz="2800">
              <a:latin typeface="Arial"/>
              <a:ea typeface="Arial"/>
              <a:cs typeface="Arial"/>
              <a:sym typeface="Arial"/>
            </a:endParaRPr>
          </a:p>
        </p:txBody>
      </p:sp>
      <p:pic>
        <p:nvPicPr>
          <p:cNvPr id="165" name="Google Shape;165;p25"/>
          <p:cNvPicPr preferRelativeResize="0"/>
          <p:nvPr/>
        </p:nvPicPr>
        <p:blipFill rotWithShape="1">
          <a:blip r:embed="rId3">
            <a:alphaModFix/>
          </a:blip>
          <a:srcRect b="0" l="0" r="0" t="0"/>
          <a:stretch/>
        </p:blipFill>
        <p:spPr>
          <a:xfrm>
            <a:off x="5214937" y="-68575"/>
            <a:ext cx="3274218" cy="25082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0" st="0"/>
                                            </p:txEl>
                                          </p:spTgt>
                                        </p:tgtEl>
                                        <p:attrNameLst>
                                          <p:attrName>style.visibility</p:attrName>
                                        </p:attrNameLst>
                                      </p:cBhvr>
                                      <p:to>
                                        <p:strVal val="visible"/>
                                      </p:to>
                                    </p:set>
                                    <p:animEffect filter="fade" transition="in">
                                      <p:cBhvr>
                                        <p:cTn dur="500"/>
                                        <p:tgtEl>
                                          <p:spTgt spid="16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1" st="1"/>
                                            </p:txEl>
                                          </p:spTgt>
                                        </p:tgtEl>
                                        <p:attrNameLst>
                                          <p:attrName>style.visibility</p:attrName>
                                        </p:attrNameLst>
                                      </p:cBhvr>
                                      <p:to>
                                        <p:strVal val="visible"/>
                                      </p:to>
                                    </p:set>
                                    <p:animEffect filter="fade" transition="in">
                                      <p:cBhvr>
                                        <p:cTn dur="500"/>
                                        <p:tgtEl>
                                          <p:spTgt spid="16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2" st="2"/>
                                            </p:txEl>
                                          </p:spTgt>
                                        </p:tgtEl>
                                        <p:attrNameLst>
                                          <p:attrName>style.visibility</p:attrName>
                                        </p:attrNameLst>
                                      </p:cBhvr>
                                      <p:to>
                                        <p:strVal val="visible"/>
                                      </p:to>
                                    </p:set>
                                    <p:animEffect filter="fade" transition="in">
                                      <p:cBhvr>
                                        <p:cTn dur="500"/>
                                        <p:tgtEl>
                                          <p:spTgt spid="16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xEl>
                                              <p:pRg end="3" st="3"/>
                                            </p:txEl>
                                          </p:spTgt>
                                        </p:tgtEl>
                                        <p:attrNameLst>
                                          <p:attrName>style.visibility</p:attrName>
                                        </p:attrNameLst>
                                      </p:cBhvr>
                                      <p:to>
                                        <p:strVal val="visible"/>
                                      </p:to>
                                    </p:set>
                                    <p:animEffect filter="fade" transition="in">
                                      <p:cBhvr>
                                        <p:cTn dur="500"/>
                                        <p:tgtEl>
                                          <p:spTgt spid="164">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6"/>
          <p:cNvSpPr txBox="1"/>
          <p:nvPr>
            <p:ph type="title"/>
          </p:nvPr>
        </p:nvSpPr>
        <p:spPr>
          <a:xfrm>
            <a:off x="323850" y="188912"/>
            <a:ext cx="8510700" cy="1800300"/>
          </a:xfrm>
          <a:prstGeom prst="rect">
            <a:avLst/>
          </a:prstGeom>
          <a:noFill/>
          <a:ln>
            <a:noFill/>
          </a:ln>
        </p:spPr>
        <p:txBody>
          <a:bodyPr anchorCtr="0" anchor="ctr" bIns="45700" lIns="91425" spcFirstLastPara="1" rIns="91425" wrap="square" tIns="45700">
            <a:normAutofit/>
          </a:bodyPr>
          <a:lstStyle/>
          <a:p>
            <a:pPr indent="0" lvl="0" marL="0" marR="0" rtl="0" algn="just">
              <a:lnSpc>
                <a:spcPct val="100000"/>
              </a:lnSpc>
              <a:spcBef>
                <a:spcPts val="0"/>
              </a:spcBef>
              <a:spcAft>
                <a:spcPts val="0"/>
              </a:spcAft>
              <a:buClr>
                <a:schemeClr val="dk1"/>
              </a:buClr>
              <a:buSzPts val="1000"/>
              <a:buFont typeface="Arial"/>
              <a:buNone/>
            </a:pPr>
            <a:r>
              <a:rPr b="1" lang="en-GB" sz="4000">
                <a:solidFill>
                  <a:schemeClr val="dk1"/>
                </a:solidFill>
                <a:latin typeface="Arial Black"/>
                <a:ea typeface="Arial Black"/>
                <a:cs typeface="Arial Black"/>
                <a:sym typeface="Arial Black"/>
              </a:rPr>
              <a:t>El Nino Event - Weather</a:t>
            </a:r>
            <a:endParaRPr/>
          </a:p>
        </p:txBody>
      </p:sp>
      <p:sp>
        <p:nvSpPr>
          <p:cNvPr id="172" name="Google Shape;172;p26"/>
          <p:cNvSpPr txBox="1"/>
          <p:nvPr>
            <p:ph idx="1" type="body"/>
          </p:nvPr>
        </p:nvSpPr>
        <p:spPr>
          <a:xfrm>
            <a:off x="250825" y="1916112"/>
            <a:ext cx="8540700" cy="26940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SzPts val="2550"/>
              <a:buNone/>
            </a:pPr>
            <a:r>
              <a:rPr i="0" lang="en-GB" sz="3000" u="none" cap="none" strike="noStrike">
                <a:solidFill>
                  <a:schemeClr val="dk1"/>
                </a:solidFill>
                <a:latin typeface="Arial"/>
                <a:ea typeface="Arial"/>
                <a:cs typeface="Arial"/>
                <a:sym typeface="Arial"/>
              </a:rPr>
              <a:t>In the </a:t>
            </a:r>
            <a:r>
              <a:rPr b="1" i="0" lang="en-GB" sz="3000" u="none" cap="none" strike="noStrike">
                <a:solidFill>
                  <a:schemeClr val="dk1"/>
                </a:solidFill>
                <a:latin typeface="Arial"/>
                <a:ea typeface="Arial"/>
                <a:cs typeface="Arial"/>
                <a:sym typeface="Arial"/>
              </a:rPr>
              <a:t>west</a:t>
            </a:r>
            <a:r>
              <a:rPr i="0" lang="en-GB" sz="3000" u="none" cap="none" strike="noStrike">
                <a:solidFill>
                  <a:schemeClr val="dk1"/>
                </a:solidFill>
                <a:latin typeface="Arial"/>
                <a:ea typeface="Arial"/>
                <a:cs typeface="Arial"/>
                <a:sym typeface="Arial"/>
              </a:rPr>
              <a:t> (Australia/Indonesia) the absence of warm water to heat the atmosphere will lead to dry stable weather conditions (drought/wildfires)</a:t>
            </a:r>
            <a:endParaRPr sz="3000">
              <a:latin typeface="Arial"/>
              <a:ea typeface="Arial"/>
              <a:cs typeface="Arial"/>
              <a:sym typeface="Arial"/>
            </a:endParaRPr>
          </a:p>
          <a:p>
            <a:pPr indent="0" lvl="0" marL="0" marR="0" rtl="0" algn="just">
              <a:lnSpc>
                <a:spcPct val="100000"/>
              </a:lnSpc>
              <a:spcBef>
                <a:spcPts val="640"/>
              </a:spcBef>
              <a:spcAft>
                <a:spcPts val="0"/>
              </a:spcAft>
              <a:buClr>
                <a:schemeClr val="dk1"/>
              </a:buClr>
              <a:buSzPts val="1900"/>
              <a:buFont typeface="Calibri"/>
              <a:buNone/>
            </a:pPr>
            <a:r>
              <a:t/>
            </a:r>
            <a:endParaRPr i="0" sz="3000" u="none" cap="none" strike="noStrike">
              <a:solidFill>
                <a:schemeClr val="dk1"/>
              </a:solidFill>
              <a:latin typeface="Arial"/>
              <a:ea typeface="Arial"/>
              <a:cs typeface="Arial"/>
              <a:sym typeface="Arial"/>
            </a:endParaRPr>
          </a:p>
          <a:p>
            <a:pPr indent="0" lvl="0" marL="0" marR="0" rtl="0" algn="just">
              <a:lnSpc>
                <a:spcPct val="100000"/>
              </a:lnSpc>
              <a:spcBef>
                <a:spcPts val="600"/>
              </a:spcBef>
              <a:spcAft>
                <a:spcPts val="0"/>
              </a:spcAft>
              <a:buSzPts val="2550"/>
              <a:buNone/>
            </a:pPr>
            <a:r>
              <a:rPr i="0" lang="en-GB" sz="3000" u="none" cap="none" strike="noStrike">
                <a:solidFill>
                  <a:schemeClr val="dk1"/>
                </a:solidFill>
                <a:latin typeface="Arial"/>
                <a:ea typeface="Arial"/>
                <a:cs typeface="Arial"/>
                <a:sym typeface="Arial"/>
              </a:rPr>
              <a:t>In the </a:t>
            </a:r>
            <a:r>
              <a:rPr b="1" i="0" lang="en-GB" sz="3000" u="none" cap="none" strike="noStrike">
                <a:solidFill>
                  <a:schemeClr val="dk1"/>
                </a:solidFill>
                <a:latin typeface="Arial"/>
                <a:ea typeface="Arial"/>
                <a:cs typeface="Arial"/>
                <a:sym typeface="Arial"/>
              </a:rPr>
              <a:t>east</a:t>
            </a:r>
            <a:r>
              <a:rPr i="0" lang="en-GB" sz="3000" u="none" cap="none" strike="noStrike">
                <a:solidFill>
                  <a:schemeClr val="dk1"/>
                </a:solidFill>
                <a:latin typeface="Arial"/>
                <a:ea typeface="Arial"/>
                <a:cs typeface="Arial"/>
                <a:sym typeface="Arial"/>
              </a:rPr>
              <a:t> (Ecuador/Peru) the warmer water will heat the atmosphere and lead to convectional uplift and unstable wet weather conditions (floods)</a:t>
            </a:r>
            <a:endParaRPr sz="3000">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pic>
        <p:nvPicPr>
          <p:cNvPr id="178" name="Google Shape;178;p27"/>
          <p:cNvPicPr preferRelativeResize="0"/>
          <p:nvPr/>
        </p:nvPicPr>
        <p:blipFill>
          <a:blip r:embed="rId3">
            <a:alphaModFix/>
          </a:blip>
          <a:stretch>
            <a:fillRect/>
          </a:stretch>
        </p:blipFill>
        <p:spPr>
          <a:xfrm>
            <a:off x="152400" y="152400"/>
            <a:ext cx="8839199" cy="649105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8"/>
          <p:cNvSpPr txBox="1"/>
          <p:nvPr>
            <p:ph type="title"/>
          </p:nvPr>
        </p:nvSpPr>
        <p:spPr>
          <a:xfrm>
            <a:off x="323850" y="188906"/>
            <a:ext cx="8510700" cy="9849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900"/>
              <a:buFont typeface="Arial"/>
              <a:buNone/>
            </a:pPr>
            <a:r>
              <a:rPr b="1" i="0" lang="en-GB" sz="4000" u="none" cap="none" strike="noStrike">
                <a:solidFill>
                  <a:schemeClr val="dk1"/>
                </a:solidFill>
                <a:latin typeface="Arial Black"/>
                <a:ea typeface="Arial Black"/>
                <a:cs typeface="Arial Black"/>
                <a:sym typeface="Arial Black"/>
              </a:rPr>
              <a:t>La Nina Event</a:t>
            </a:r>
            <a:endParaRPr sz="4800">
              <a:solidFill>
                <a:schemeClr val="dk1"/>
              </a:solidFill>
              <a:latin typeface="Arial Black"/>
              <a:ea typeface="Arial Black"/>
              <a:cs typeface="Arial Black"/>
              <a:sym typeface="Arial Black"/>
            </a:endParaRPr>
          </a:p>
        </p:txBody>
      </p:sp>
      <p:sp>
        <p:nvSpPr>
          <p:cNvPr id="185" name="Google Shape;185;p28"/>
          <p:cNvSpPr txBox="1"/>
          <p:nvPr>
            <p:ph idx="1" type="body"/>
          </p:nvPr>
        </p:nvSpPr>
        <p:spPr>
          <a:xfrm>
            <a:off x="250825" y="1628774"/>
            <a:ext cx="8642400" cy="4537200"/>
          </a:xfrm>
          <a:prstGeom prst="rect">
            <a:avLst/>
          </a:prstGeom>
          <a:noFill/>
          <a:ln>
            <a:noFill/>
          </a:ln>
        </p:spPr>
        <p:txBody>
          <a:bodyPr anchorCtr="0" anchor="t" bIns="45700" lIns="91425" spcFirstLastPara="1" rIns="91425" wrap="square" tIns="45700">
            <a:normAutofit/>
          </a:bodyPr>
          <a:lstStyle/>
          <a:p>
            <a:pPr indent="0" lvl="0" marL="0" marR="0" rtl="0" algn="just">
              <a:lnSpc>
                <a:spcPct val="90000"/>
              </a:lnSpc>
              <a:spcBef>
                <a:spcPts val="0"/>
              </a:spcBef>
              <a:spcAft>
                <a:spcPts val="0"/>
              </a:spcAft>
              <a:buSzPts val="1800"/>
              <a:buNone/>
            </a:pPr>
            <a:r>
              <a:rPr i="0" lang="en-GB" sz="2800" u="none" cap="none" strike="noStrike">
                <a:solidFill>
                  <a:schemeClr val="dk1"/>
                </a:solidFill>
                <a:latin typeface="Arial"/>
                <a:ea typeface="Arial"/>
                <a:cs typeface="Arial"/>
                <a:sym typeface="Arial"/>
              </a:rPr>
              <a:t>As the influence of an El Nino event decreases and conditions return to normal occasionally a third weather condition develops – La Nina</a:t>
            </a:r>
            <a:endParaRPr sz="2800">
              <a:latin typeface="Arial"/>
              <a:ea typeface="Arial"/>
              <a:cs typeface="Arial"/>
              <a:sym typeface="Arial"/>
            </a:endParaRPr>
          </a:p>
          <a:p>
            <a:pPr indent="0" lvl="0" marL="0" marR="0" rtl="0" algn="just">
              <a:lnSpc>
                <a:spcPct val="90000"/>
              </a:lnSpc>
              <a:spcBef>
                <a:spcPts val="640"/>
              </a:spcBef>
              <a:spcAft>
                <a:spcPts val="0"/>
              </a:spcAft>
              <a:buClr>
                <a:schemeClr val="dk1"/>
              </a:buClr>
              <a:buSzPts val="450"/>
              <a:buFont typeface="Calibri"/>
              <a:buNone/>
            </a:pPr>
            <a:r>
              <a:t/>
            </a:r>
            <a:endParaRPr sz="2800">
              <a:latin typeface="Arial"/>
              <a:ea typeface="Arial"/>
              <a:cs typeface="Arial"/>
              <a:sym typeface="Arial"/>
            </a:endParaRPr>
          </a:p>
          <a:p>
            <a:pPr indent="0" lvl="0" marL="0" marR="0" rtl="0" algn="just">
              <a:lnSpc>
                <a:spcPct val="90000"/>
              </a:lnSpc>
              <a:spcBef>
                <a:spcPts val="640"/>
              </a:spcBef>
              <a:spcAft>
                <a:spcPts val="0"/>
              </a:spcAft>
              <a:buClr>
                <a:schemeClr val="dk1"/>
              </a:buClr>
              <a:buSzPts val="450"/>
              <a:buFont typeface="Calibri"/>
              <a:buNone/>
            </a:pPr>
            <a:r>
              <a:t/>
            </a:r>
            <a:endParaRPr sz="2800">
              <a:latin typeface="Arial"/>
              <a:ea typeface="Arial"/>
              <a:cs typeface="Arial"/>
              <a:sym typeface="Arial"/>
            </a:endParaRPr>
          </a:p>
          <a:p>
            <a:pPr indent="0" lvl="0" marL="0" marR="0" rtl="0" algn="just">
              <a:lnSpc>
                <a:spcPct val="90000"/>
              </a:lnSpc>
              <a:spcBef>
                <a:spcPts val="600"/>
              </a:spcBef>
              <a:spcAft>
                <a:spcPts val="0"/>
              </a:spcAft>
              <a:buSzPts val="1800"/>
              <a:buNone/>
            </a:pPr>
            <a:r>
              <a:rPr i="0" lang="en-GB" sz="2800" u="none" cap="none" strike="noStrike">
                <a:solidFill>
                  <a:schemeClr val="dk1"/>
                </a:solidFill>
                <a:latin typeface="Arial"/>
                <a:ea typeface="Arial"/>
                <a:cs typeface="Arial"/>
                <a:sym typeface="Arial"/>
              </a:rPr>
              <a:t>This is an exaggerated version of the normal conditions where so much warm water has traveled west that intensive rainfall creates flooding in Australia/Indonesia  and intensive droughts occur in Ecuador/Peru </a:t>
            </a:r>
            <a:endParaRPr sz="2800">
              <a:latin typeface="Arial"/>
              <a:ea typeface="Arial"/>
              <a:cs typeface="Arial"/>
              <a:sym typeface="Arial"/>
            </a:endParaRPr>
          </a:p>
          <a:p>
            <a:pPr indent="0" lvl="0" marL="0" marR="0" rtl="0" algn="just">
              <a:lnSpc>
                <a:spcPct val="90000"/>
              </a:lnSpc>
              <a:spcBef>
                <a:spcPts val="640"/>
              </a:spcBef>
              <a:spcAft>
                <a:spcPts val="0"/>
              </a:spcAft>
              <a:buClr>
                <a:schemeClr val="dk1"/>
              </a:buClr>
              <a:buSzPts val="1900"/>
              <a:buFont typeface="Calibri"/>
              <a:buNone/>
            </a:pPr>
            <a:r>
              <a:t/>
            </a:r>
            <a:endParaRPr b="0" i="0" sz="1800" u="none" cap="none" strike="noStrike">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pic>
        <p:nvPicPr>
          <p:cNvPr id="191" name="Google Shape;191;p29"/>
          <p:cNvPicPr preferRelativeResize="0"/>
          <p:nvPr/>
        </p:nvPicPr>
        <p:blipFill>
          <a:blip r:embed="rId3">
            <a:alphaModFix/>
          </a:blip>
          <a:stretch>
            <a:fillRect/>
          </a:stretch>
        </p:blipFill>
        <p:spPr>
          <a:xfrm>
            <a:off x="262125" y="1412750"/>
            <a:ext cx="3749924" cy="5333999"/>
          </a:xfrm>
          <a:prstGeom prst="rect">
            <a:avLst/>
          </a:prstGeom>
          <a:noFill/>
          <a:ln>
            <a:noFill/>
          </a:ln>
        </p:spPr>
      </p:pic>
      <p:sp>
        <p:nvSpPr>
          <p:cNvPr id="192" name="Google Shape;192;p29"/>
          <p:cNvSpPr txBox="1"/>
          <p:nvPr>
            <p:ph idx="4294967295" type="body"/>
          </p:nvPr>
        </p:nvSpPr>
        <p:spPr>
          <a:xfrm>
            <a:off x="4471425" y="1645925"/>
            <a:ext cx="4457700" cy="4240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3000"/>
          </a:p>
          <a:p>
            <a:pPr indent="0" lvl="0" marL="0" rtl="0" algn="l">
              <a:lnSpc>
                <a:spcPct val="100000"/>
              </a:lnSpc>
              <a:spcBef>
                <a:spcPts val="1200"/>
              </a:spcBef>
              <a:spcAft>
                <a:spcPts val="0"/>
              </a:spcAft>
              <a:buNone/>
            </a:pPr>
            <a:r>
              <a:t/>
            </a:r>
            <a:endParaRPr sz="3000">
              <a:solidFill>
                <a:schemeClr val="dk1"/>
              </a:solidFill>
            </a:endParaRPr>
          </a:p>
          <a:p>
            <a:pPr indent="0" lvl="0" marL="0" rtl="0" algn="l">
              <a:lnSpc>
                <a:spcPct val="100000"/>
              </a:lnSpc>
              <a:spcBef>
                <a:spcPts val="0"/>
              </a:spcBef>
              <a:spcAft>
                <a:spcPts val="0"/>
              </a:spcAft>
              <a:buNone/>
            </a:pPr>
            <a:r>
              <a:rPr lang="en-GB" sz="3000">
                <a:solidFill>
                  <a:schemeClr val="dk1"/>
                </a:solidFill>
              </a:rPr>
              <a:t>Read and take notes on the ENSO cycle and it’s different phases</a:t>
            </a:r>
            <a:endParaRPr sz="3000">
              <a:solidFill>
                <a:schemeClr val="dk1"/>
              </a:solidFill>
            </a:endParaRPr>
          </a:p>
          <a:p>
            <a:pPr indent="0" lvl="0" marL="0" rtl="0" algn="l">
              <a:lnSpc>
                <a:spcPct val="100000"/>
              </a:lnSpc>
              <a:spcBef>
                <a:spcPts val="0"/>
              </a:spcBef>
              <a:spcAft>
                <a:spcPts val="0"/>
              </a:spcAft>
              <a:buNone/>
            </a:pPr>
            <a:r>
              <a:t/>
            </a:r>
            <a:endParaRPr sz="3000">
              <a:solidFill>
                <a:schemeClr val="dk1"/>
              </a:solidFill>
            </a:endParaRPr>
          </a:p>
          <a:p>
            <a:pPr indent="0" lvl="0" marL="0" rtl="0" algn="l">
              <a:lnSpc>
                <a:spcPct val="100000"/>
              </a:lnSpc>
              <a:spcBef>
                <a:spcPts val="0"/>
              </a:spcBef>
              <a:spcAft>
                <a:spcPts val="0"/>
              </a:spcAft>
              <a:buNone/>
            </a:pPr>
            <a:r>
              <a:t/>
            </a:r>
            <a:endParaRPr sz="3000">
              <a:solidFill>
                <a:schemeClr val="dk1"/>
              </a:solidFill>
            </a:endParaRPr>
          </a:p>
        </p:txBody>
      </p:sp>
      <p:sp>
        <p:nvSpPr>
          <p:cNvPr id="193" name="Google Shape;193;p29"/>
          <p:cNvSpPr txBox="1"/>
          <p:nvPr>
            <p:ph idx="4294967295" type="title"/>
          </p:nvPr>
        </p:nvSpPr>
        <p:spPr>
          <a:xfrm>
            <a:off x="262125" y="191600"/>
            <a:ext cx="8667000" cy="743100"/>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chemeClr val="dk1"/>
              </a:buClr>
              <a:buSzPts val="810"/>
              <a:buFont typeface="Arial"/>
              <a:buNone/>
            </a:pPr>
            <a:r>
              <a:rPr lang="en-GB" sz="4000">
                <a:latin typeface="Arial Black"/>
                <a:ea typeface="Arial Black"/>
                <a:cs typeface="Arial Black"/>
                <a:sym typeface="Arial Black"/>
              </a:rPr>
              <a:t>Reading on the Physical Processes</a:t>
            </a:r>
            <a:endParaRPr sz="4000">
              <a:solidFill>
                <a:schemeClr val="dk1"/>
              </a:solidFill>
              <a:latin typeface="Arial Black"/>
              <a:ea typeface="Arial Black"/>
              <a:cs typeface="Arial Black"/>
              <a:sym typeface="Arial Black"/>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0"/>
          <p:cNvSpPr txBox="1"/>
          <p:nvPr>
            <p:ph idx="4294967295" type="body"/>
          </p:nvPr>
        </p:nvSpPr>
        <p:spPr>
          <a:xfrm>
            <a:off x="4967575" y="1645925"/>
            <a:ext cx="3961500" cy="4240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3000"/>
          </a:p>
          <a:p>
            <a:pPr indent="0" lvl="0" marL="0" rtl="0" algn="l">
              <a:lnSpc>
                <a:spcPct val="100000"/>
              </a:lnSpc>
              <a:spcBef>
                <a:spcPts val="1200"/>
              </a:spcBef>
              <a:spcAft>
                <a:spcPts val="0"/>
              </a:spcAft>
              <a:buNone/>
            </a:pPr>
            <a:r>
              <a:rPr lang="en-GB" sz="3000">
                <a:solidFill>
                  <a:schemeClr val="dk1"/>
                </a:solidFill>
              </a:rPr>
              <a:t>Now complete a simplified sketch and a brief </a:t>
            </a:r>
            <a:r>
              <a:rPr lang="en-GB" sz="3000">
                <a:solidFill>
                  <a:schemeClr val="dk1"/>
                </a:solidFill>
              </a:rPr>
              <a:t>description</a:t>
            </a:r>
            <a:r>
              <a:rPr lang="en-GB" sz="3000">
                <a:solidFill>
                  <a:schemeClr val="dk1"/>
                </a:solidFill>
              </a:rPr>
              <a:t> of each of the 3 phases of ENSO.</a:t>
            </a:r>
            <a:endParaRPr sz="3000">
              <a:solidFill>
                <a:schemeClr val="dk1"/>
              </a:solidFill>
            </a:endParaRPr>
          </a:p>
          <a:p>
            <a:pPr indent="0" lvl="0" marL="0" rtl="0" algn="l">
              <a:lnSpc>
                <a:spcPct val="100000"/>
              </a:lnSpc>
              <a:spcBef>
                <a:spcPts val="0"/>
              </a:spcBef>
              <a:spcAft>
                <a:spcPts val="0"/>
              </a:spcAft>
              <a:buNone/>
            </a:pPr>
            <a:r>
              <a:t/>
            </a:r>
            <a:endParaRPr sz="3000">
              <a:solidFill>
                <a:schemeClr val="dk1"/>
              </a:solidFill>
            </a:endParaRPr>
          </a:p>
        </p:txBody>
      </p:sp>
      <p:sp>
        <p:nvSpPr>
          <p:cNvPr id="200" name="Google Shape;200;p30"/>
          <p:cNvSpPr txBox="1"/>
          <p:nvPr>
            <p:ph idx="4294967295" type="title"/>
          </p:nvPr>
        </p:nvSpPr>
        <p:spPr>
          <a:xfrm>
            <a:off x="262125" y="191600"/>
            <a:ext cx="8667000" cy="743100"/>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chemeClr val="dk1"/>
              </a:buClr>
              <a:buSzPts val="810"/>
              <a:buFont typeface="Arial"/>
              <a:buNone/>
            </a:pPr>
            <a:r>
              <a:rPr lang="en-GB" sz="4000">
                <a:latin typeface="Arial Black"/>
                <a:ea typeface="Arial Black"/>
                <a:cs typeface="Arial Black"/>
                <a:sym typeface="Arial Black"/>
              </a:rPr>
              <a:t>Reading on the Physical Processes</a:t>
            </a:r>
            <a:endParaRPr sz="4000">
              <a:solidFill>
                <a:schemeClr val="dk1"/>
              </a:solidFill>
              <a:latin typeface="Arial Black"/>
              <a:ea typeface="Arial Black"/>
              <a:cs typeface="Arial Black"/>
              <a:sym typeface="Arial Black"/>
            </a:endParaRPr>
          </a:p>
        </p:txBody>
      </p:sp>
      <p:pic>
        <p:nvPicPr>
          <p:cNvPr id="201" name="Google Shape;201;p30" title="Screenshot 2025-09-18 at 20.17.19.png"/>
          <p:cNvPicPr preferRelativeResize="0"/>
          <p:nvPr/>
        </p:nvPicPr>
        <p:blipFill>
          <a:blip r:embed="rId3">
            <a:alphaModFix/>
          </a:blip>
          <a:stretch>
            <a:fillRect/>
          </a:stretch>
        </p:blipFill>
        <p:spPr>
          <a:xfrm>
            <a:off x="152400" y="1087100"/>
            <a:ext cx="4166626" cy="523007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1"/>
          <p:cNvSpPr txBox="1"/>
          <p:nvPr>
            <p:ph type="title"/>
          </p:nvPr>
        </p:nvSpPr>
        <p:spPr>
          <a:xfrm>
            <a:off x="481750" y="191590"/>
            <a:ext cx="8229600" cy="7431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900"/>
              <a:buFont typeface="Arial"/>
              <a:buNone/>
            </a:pPr>
            <a:r>
              <a:rPr lang="en-GB" sz="4000">
                <a:solidFill>
                  <a:schemeClr val="dk1"/>
                </a:solidFill>
                <a:latin typeface="Arial Black"/>
                <a:ea typeface="Arial Black"/>
                <a:cs typeface="Arial Black"/>
                <a:sym typeface="Arial Black"/>
              </a:rPr>
              <a:t>Consequences</a:t>
            </a:r>
            <a:endParaRPr sz="4000">
              <a:solidFill>
                <a:schemeClr val="dk1"/>
              </a:solidFill>
              <a:latin typeface="Arial Black"/>
              <a:ea typeface="Arial Black"/>
              <a:cs typeface="Arial Black"/>
              <a:sym typeface="Arial Black"/>
            </a:endParaRPr>
          </a:p>
        </p:txBody>
      </p:sp>
      <p:sp>
        <p:nvSpPr>
          <p:cNvPr id="208" name="Google Shape;208;p31"/>
          <p:cNvSpPr txBox="1"/>
          <p:nvPr>
            <p:ph idx="1" type="body"/>
          </p:nvPr>
        </p:nvSpPr>
        <p:spPr>
          <a:xfrm>
            <a:off x="245800" y="1645925"/>
            <a:ext cx="8701500" cy="4872300"/>
          </a:xfrm>
          <a:prstGeom prst="rect">
            <a:avLst/>
          </a:prstGeom>
          <a:noFill/>
          <a:ln>
            <a:noFill/>
          </a:ln>
        </p:spPr>
        <p:txBody>
          <a:bodyPr anchorCtr="0" anchor="t" bIns="45700" lIns="91425" spcFirstLastPara="1" rIns="91425" wrap="square" tIns="45700">
            <a:normAutofit fontScale="92500" lnSpcReduction="20000"/>
          </a:bodyPr>
          <a:lstStyle/>
          <a:p>
            <a:pPr indent="-416560" lvl="0" marL="457200" rtl="0" algn="l">
              <a:lnSpc>
                <a:spcPct val="100000"/>
              </a:lnSpc>
              <a:spcBef>
                <a:spcPts val="640"/>
              </a:spcBef>
              <a:spcAft>
                <a:spcPts val="0"/>
              </a:spcAft>
              <a:buClr>
                <a:schemeClr val="dk1"/>
              </a:buClr>
              <a:buSzPct val="100000"/>
              <a:buChar char="●"/>
            </a:pPr>
            <a:r>
              <a:rPr lang="en-GB">
                <a:solidFill>
                  <a:schemeClr val="dk1"/>
                </a:solidFill>
                <a:latin typeface="Arial"/>
                <a:ea typeface="Arial"/>
                <a:cs typeface="Arial"/>
                <a:sym typeface="Arial"/>
              </a:rPr>
              <a:t>Atmosphere–oceanic interactions associated with El Niño–Southern Oscillation (ENSO) and La Niña cycles and their climatic, environmental and economic effects</a:t>
            </a:r>
            <a:endParaRPr>
              <a:solidFill>
                <a:schemeClr val="dk1"/>
              </a:solidFill>
              <a:latin typeface="Arial"/>
              <a:ea typeface="Arial"/>
              <a:cs typeface="Arial"/>
              <a:sym typeface="Arial"/>
            </a:endParaRPr>
          </a:p>
          <a:p>
            <a:pPr indent="0" lvl="0" marL="457200" rtl="0" algn="l">
              <a:lnSpc>
                <a:spcPct val="100000"/>
              </a:lnSpc>
              <a:spcBef>
                <a:spcPts val="640"/>
              </a:spcBef>
              <a:spcAft>
                <a:spcPts val="0"/>
              </a:spcAft>
              <a:buNone/>
            </a:pPr>
            <a:r>
              <a:t/>
            </a:r>
            <a:endParaRPr>
              <a:solidFill>
                <a:schemeClr val="dk1"/>
              </a:solidFill>
              <a:latin typeface="Arial"/>
              <a:ea typeface="Arial"/>
              <a:cs typeface="Arial"/>
              <a:sym typeface="Arial"/>
            </a:endParaRPr>
          </a:p>
          <a:p>
            <a:pPr indent="-416560" lvl="0" marL="457200" rtl="0" algn="l">
              <a:lnSpc>
                <a:spcPct val="100000"/>
              </a:lnSpc>
              <a:spcBef>
                <a:spcPts val="640"/>
              </a:spcBef>
              <a:spcAft>
                <a:spcPts val="0"/>
              </a:spcAft>
              <a:buClr>
                <a:schemeClr val="dk1"/>
              </a:buClr>
              <a:buSzPct val="100000"/>
              <a:buChar char="●"/>
            </a:pPr>
            <a:r>
              <a:rPr i="1" lang="en-GB">
                <a:solidFill>
                  <a:schemeClr val="dk1"/>
                </a:solidFill>
                <a:latin typeface="Arial"/>
                <a:ea typeface="Arial"/>
                <a:cs typeface="Arial"/>
                <a:sym typeface="Arial"/>
              </a:rPr>
              <a:t>Case Studies: Detailed examples of the geographic impacts of El Niño and La Niña</a:t>
            </a:r>
            <a:endParaRPr>
              <a:solidFill>
                <a:schemeClr val="dk1"/>
              </a:solidFill>
              <a:latin typeface="Arial"/>
              <a:ea typeface="Arial"/>
              <a:cs typeface="Arial"/>
              <a:sym typeface="Arial"/>
            </a:endParaRPr>
          </a:p>
          <a:p>
            <a:pPr indent="0" lvl="0" marL="120650" rtl="0" algn="l">
              <a:lnSpc>
                <a:spcPct val="100000"/>
              </a:lnSpc>
              <a:spcBef>
                <a:spcPts val="640"/>
              </a:spcBef>
              <a:spcAft>
                <a:spcPts val="0"/>
              </a:spcAft>
              <a:buSzPct val="100000"/>
              <a:buNone/>
            </a:pPr>
            <a:br>
              <a:rPr lang="en-GB">
                <a:solidFill>
                  <a:schemeClr val="dk1"/>
                </a:solidFill>
              </a:rPr>
            </a:br>
            <a:endParaRPr>
              <a:solidFill>
                <a:schemeClr val="dk1"/>
              </a:solidFill>
            </a:endParaRPr>
          </a:p>
          <a:p>
            <a:pPr indent="0" lvl="0" marL="120650" rtl="0" algn="l">
              <a:lnSpc>
                <a:spcPct val="100000"/>
              </a:lnSpc>
              <a:spcBef>
                <a:spcPts val="640"/>
              </a:spcBef>
              <a:spcAft>
                <a:spcPts val="0"/>
              </a:spcAft>
              <a:buSzPct val="100000"/>
              <a:buNone/>
            </a:pPr>
            <a:r>
              <a:t/>
            </a:r>
            <a:endParaRPr>
              <a:solidFill>
                <a:schemeClr val="dk1"/>
              </a:solidFill>
            </a:endParaRPr>
          </a:p>
          <a:p>
            <a:pPr indent="0" lvl="0" marL="120650" rtl="0" algn="l">
              <a:lnSpc>
                <a:spcPct val="100000"/>
              </a:lnSpc>
              <a:spcBef>
                <a:spcPts val="640"/>
              </a:spcBef>
              <a:spcAft>
                <a:spcPts val="0"/>
              </a:spcAft>
              <a:buSzPct val="100000"/>
              <a:buNone/>
            </a:pPr>
            <a:r>
              <a:t/>
            </a:r>
            <a:endParaRPr>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2"/>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4400"/>
              <a:buNone/>
            </a:pPr>
            <a:r>
              <a:rPr lang="en-GB" sz="4000">
                <a:solidFill>
                  <a:schemeClr val="dk1"/>
                </a:solidFill>
                <a:latin typeface="Arial Black"/>
                <a:ea typeface="Arial Black"/>
                <a:cs typeface="Arial Black"/>
                <a:sym typeface="Arial Black"/>
              </a:rPr>
              <a:t>Geographic Impacts</a:t>
            </a:r>
            <a:endParaRPr sz="4000">
              <a:solidFill>
                <a:schemeClr val="dk1"/>
              </a:solidFill>
              <a:latin typeface="Arial Black"/>
              <a:ea typeface="Arial Black"/>
              <a:cs typeface="Arial Black"/>
              <a:sym typeface="Arial Black"/>
            </a:endParaRPr>
          </a:p>
        </p:txBody>
      </p:sp>
      <p:sp>
        <p:nvSpPr>
          <p:cNvPr id="214" name="Google Shape;214;p32"/>
          <p:cNvSpPr txBox="1"/>
          <p:nvPr>
            <p:ph idx="1" type="body"/>
          </p:nvPr>
        </p:nvSpPr>
        <p:spPr>
          <a:xfrm>
            <a:off x="457200" y="1600200"/>
            <a:ext cx="8229600" cy="4525800"/>
          </a:xfrm>
          <a:prstGeom prst="rect">
            <a:avLst/>
          </a:prstGeom>
          <a:noFill/>
          <a:ln>
            <a:noFill/>
          </a:ln>
        </p:spPr>
        <p:txBody>
          <a:bodyPr anchorCtr="0" anchor="t" bIns="91425" lIns="91425" spcFirstLastPara="1" rIns="91425" wrap="square" tIns="91425">
            <a:normAutofit/>
          </a:bodyPr>
          <a:lstStyle/>
          <a:p>
            <a:pPr indent="0" lvl="0" marL="457200" rtl="0" algn="l">
              <a:lnSpc>
                <a:spcPct val="100000"/>
              </a:lnSpc>
              <a:spcBef>
                <a:spcPts val="0"/>
              </a:spcBef>
              <a:spcAft>
                <a:spcPts val="0"/>
              </a:spcAft>
              <a:buNone/>
            </a:pPr>
            <a:r>
              <a:t/>
            </a:r>
            <a:endParaRPr>
              <a:solidFill>
                <a:schemeClr val="dk1"/>
              </a:solidFill>
              <a:latin typeface="Arial"/>
              <a:ea typeface="Arial"/>
              <a:cs typeface="Arial"/>
              <a:sym typeface="Arial"/>
            </a:endParaRPr>
          </a:p>
        </p:txBody>
      </p:sp>
      <p:pic>
        <p:nvPicPr>
          <p:cNvPr descr="Brace for Extreme Weather as El Nino Impacts Global Temperatures | Firstpost Earth&#10;&#10;El Nino is underway after three years of cooler La Nina weather pattern. El Nino leads to atmospheric patterns that tend to prevail for longer durations. &#10;&#10;El Nino caused the world’s hottest year on record in 2016 and scientists believe that it could cause extreme weather patterns this year. &#10;&#10;According to climate scientists, El Nino could give a boost to tropical cyclones in the Pacific. Australia could face drought and bushfires.&#10;&#10;Scientists are unclear whether climate change has any influence on El Nino. &#10;&#10;El Nino | La Nina | Climate Change | Weather | Extreme Weather | Australia | Heatwave | Temperature | Firstpost | World News | Global News | Latest News | International News | Trending News&#10;&#10;#elnino #lanina #climatechange #firstpost #worldnews #globalnews #latestnews #internationalnews #trendingnews &#10;&#10;Firstpost is an Indian news and media website. Get all the incisive opinions, in-depth analyses and other visual stories that matter to you and the world right here on this channel. &#10;&#10;Subscribe to Firstpost channel and press the bell icon to get notified when we go live.   &#10;https://www.youtube.com/@Firstpost&#10;&#10;Follow Firstpost on Instagram:&#10;https://www.instagram.com/firstpost/ &#10;&#10;Follow Firstpost on Facebook:&#10;https://www.facebook.com/firstpostin/ &#10;&#10;Follow Firstpost on Twitter: &#10;https://twitter.com/firstpost" id="215" name="Google Shape;215;p32" title="Brace for Extreme Weather as El Nino Impacts Global Temperatures | Firstpost Earth">
            <a:hlinkClick r:id="rId3"/>
          </p:cNvPr>
          <p:cNvPicPr preferRelativeResize="0"/>
          <p:nvPr/>
        </p:nvPicPr>
        <p:blipFill>
          <a:blip r:embed="rId4">
            <a:alphaModFix/>
          </a:blip>
          <a:stretch>
            <a:fillRect/>
          </a:stretch>
        </p:blipFill>
        <p:spPr>
          <a:xfrm>
            <a:off x="373900" y="1600200"/>
            <a:ext cx="8542525" cy="4805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15"/>
                                        </p:tgtEl>
                                        <p:attrNameLst>
                                          <p:attrName>style.visibility</p:attrName>
                                        </p:attrNameLst>
                                      </p:cBhvr>
                                      <p:to>
                                        <p:strVal val="visible"/>
                                      </p:to>
                                    </p:set>
                                    <p:animEffect filter="fade" transition="in">
                                      <p:cBhvr>
                                        <p:cTn dur="1000"/>
                                        <p:tgtEl>
                                          <p:spTgt spid="2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3"/>
          <p:cNvSpPr txBox="1"/>
          <p:nvPr>
            <p:ph type="title"/>
          </p:nvPr>
        </p:nvSpPr>
        <p:spPr>
          <a:xfrm>
            <a:off x="457200" y="274627"/>
            <a:ext cx="8229600" cy="959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rgbClr val="000000"/>
              </a:buClr>
              <a:buSzPct val="110000"/>
              <a:buFont typeface="Arial"/>
              <a:buNone/>
            </a:pPr>
            <a:r>
              <a:rPr lang="en-GB" sz="4000">
                <a:solidFill>
                  <a:schemeClr val="dk1"/>
                </a:solidFill>
                <a:latin typeface="Arial Black"/>
                <a:ea typeface="Arial Black"/>
                <a:cs typeface="Arial Black"/>
                <a:sym typeface="Arial Black"/>
              </a:rPr>
              <a:t>Geographic Impacts</a:t>
            </a:r>
            <a:endParaRPr sz="4000">
              <a:solidFill>
                <a:schemeClr val="dk1"/>
              </a:solidFill>
              <a:latin typeface="Arial Black"/>
              <a:ea typeface="Arial Black"/>
              <a:cs typeface="Arial Black"/>
              <a:sym typeface="Arial Black"/>
            </a:endParaRPr>
          </a:p>
          <a:p>
            <a:pPr indent="0" lvl="0" marL="0" rtl="0" algn="ctr">
              <a:spcBef>
                <a:spcPts val="0"/>
              </a:spcBef>
              <a:spcAft>
                <a:spcPts val="0"/>
              </a:spcAft>
              <a:buNone/>
            </a:pPr>
            <a:r>
              <a:t/>
            </a:r>
            <a:endParaRPr/>
          </a:p>
        </p:txBody>
      </p:sp>
      <p:sp>
        <p:nvSpPr>
          <p:cNvPr id="222" name="Google Shape;222;p33"/>
          <p:cNvSpPr txBox="1"/>
          <p:nvPr>
            <p:ph idx="4294967295" type="body"/>
          </p:nvPr>
        </p:nvSpPr>
        <p:spPr>
          <a:xfrm>
            <a:off x="4471425" y="1412750"/>
            <a:ext cx="4457700" cy="44733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t/>
            </a:r>
            <a:endParaRPr sz="2800">
              <a:solidFill>
                <a:schemeClr val="dk1"/>
              </a:solidFill>
            </a:endParaRPr>
          </a:p>
          <a:p>
            <a:pPr indent="0" lvl="0" marL="0" rtl="0" algn="l">
              <a:lnSpc>
                <a:spcPct val="100000"/>
              </a:lnSpc>
              <a:spcBef>
                <a:spcPts val="0"/>
              </a:spcBef>
              <a:spcAft>
                <a:spcPts val="0"/>
              </a:spcAft>
              <a:buNone/>
            </a:pPr>
            <a:r>
              <a:rPr lang="en-GB" sz="2800">
                <a:solidFill>
                  <a:schemeClr val="dk1"/>
                </a:solidFill>
              </a:rPr>
              <a:t>You will be assigned an impacts card. You are going to share your impact class with the rest of the class. </a:t>
            </a:r>
            <a:endParaRPr sz="2800">
              <a:solidFill>
                <a:schemeClr val="dk1"/>
              </a:solidFill>
            </a:endParaRPr>
          </a:p>
          <a:p>
            <a:pPr indent="0" lvl="0" marL="0" rtl="0" algn="l">
              <a:lnSpc>
                <a:spcPct val="100000"/>
              </a:lnSpc>
              <a:spcBef>
                <a:spcPts val="0"/>
              </a:spcBef>
              <a:spcAft>
                <a:spcPts val="0"/>
              </a:spcAft>
              <a:buNone/>
            </a:pPr>
            <a:r>
              <a:t/>
            </a:r>
            <a:endParaRPr sz="2800">
              <a:solidFill>
                <a:schemeClr val="dk1"/>
              </a:solidFill>
            </a:endParaRPr>
          </a:p>
          <a:p>
            <a:pPr indent="0" lvl="0" marL="0" rtl="0" algn="l">
              <a:lnSpc>
                <a:spcPct val="100000"/>
              </a:lnSpc>
              <a:spcBef>
                <a:spcPts val="0"/>
              </a:spcBef>
              <a:spcAft>
                <a:spcPts val="0"/>
              </a:spcAft>
              <a:buNone/>
            </a:pPr>
            <a:r>
              <a:rPr lang="en-GB" sz="2800">
                <a:solidFill>
                  <a:schemeClr val="dk1"/>
                </a:solidFill>
              </a:rPr>
              <a:t>Please take notes on the note taking doc/ map.</a:t>
            </a:r>
            <a:endParaRPr sz="2800">
              <a:solidFill>
                <a:schemeClr val="dk1"/>
              </a:solidFill>
            </a:endParaRPr>
          </a:p>
        </p:txBody>
      </p:sp>
      <p:pic>
        <p:nvPicPr>
          <p:cNvPr id="223" name="Google Shape;223;p33"/>
          <p:cNvPicPr preferRelativeResize="0"/>
          <p:nvPr/>
        </p:nvPicPr>
        <p:blipFill>
          <a:blip r:embed="rId3">
            <a:alphaModFix/>
          </a:blip>
          <a:stretch>
            <a:fillRect/>
          </a:stretch>
        </p:blipFill>
        <p:spPr>
          <a:xfrm>
            <a:off x="290400" y="1165952"/>
            <a:ext cx="3825291" cy="531887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4"/>
          <p:cNvSpPr txBox="1"/>
          <p:nvPr>
            <p:ph type="title"/>
          </p:nvPr>
        </p:nvSpPr>
        <p:spPr>
          <a:xfrm>
            <a:off x="457200" y="274627"/>
            <a:ext cx="8229600" cy="959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rgbClr val="000000"/>
              </a:buClr>
              <a:buSzPct val="110000"/>
              <a:buFont typeface="Arial"/>
              <a:buNone/>
            </a:pPr>
            <a:r>
              <a:rPr lang="en-GB" sz="4000">
                <a:solidFill>
                  <a:schemeClr val="dk1"/>
                </a:solidFill>
                <a:latin typeface="Arial Black"/>
                <a:ea typeface="Arial Black"/>
                <a:cs typeface="Arial Black"/>
                <a:sym typeface="Arial Black"/>
              </a:rPr>
              <a:t>Geographic Impacts</a:t>
            </a:r>
            <a:endParaRPr sz="4000">
              <a:solidFill>
                <a:schemeClr val="dk1"/>
              </a:solidFill>
              <a:latin typeface="Arial Black"/>
              <a:ea typeface="Arial Black"/>
              <a:cs typeface="Arial Black"/>
              <a:sym typeface="Arial Black"/>
            </a:endParaRPr>
          </a:p>
          <a:p>
            <a:pPr indent="0" lvl="0" marL="0" rtl="0" algn="ctr">
              <a:spcBef>
                <a:spcPts val="0"/>
              </a:spcBef>
              <a:spcAft>
                <a:spcPts val="0"/>
              </a:spcAft>
              <a:buNone/>
            </a:pPr>
            <a:r>
              <a:t/>
            </a:r>
            <a:endParaRPr/>
          </a:p>
        </p:txBody>
      </p:sp>
      <p:sp>
        <p:nvSpPr>
          <p:cNvPr id="230" name="Google Shape;230;p34"/>
          <p:cNvSpPr txBox="1"/>
          <p:nvPr>
            <p:ph idx="4294967295" type="body"/>
          </p:nvPr>
        </p:nvSpPr>
        <p:spPr>
          <a:xfrm>
            <a:off x="4581200" y="1412750"/>
            <a:ext cx="4401900" cy="5114100"/>
          </a:xfrm>
          <a:prstGeom prst="rect">
            <a:avLst/>
          </a:prstGeom>
        </p:spPr>
        <p:txBody>
          <a:bodyPr anchorCtr="0" anchor="t" bIns="91425" lIns="91425" spcFirstLastPara="1" rIns="91425" wrap="square" tIns="91425">
            <a:normAutofit fontScale="62500" lnSpcReduction="20000"/>
          </a:bodyPr>
          <a:lstStyle/>
          <a:p>
            <a:pPr indent="0" lvl="0" marL="0" rtl="0" algn="l">
              <a:lnSpc>
                <a:spcPct val="100000"/>
              </a:lnSpc>
              <a:spcBef>
                <a:spcPts val="0"/>
              </a:spcBef>
              <a:spcAft>
                <a:spcPts val="0"/>
              </a:spcAft>
              <a:buNone/>
            </a:pPr>
            <a:r>
              <a:rPr lang="en-GB" sz="4595">
                <a:solidFill>
                  <a:schemeClr val="dk1"/>
                </a:solidFill>
              </a:rPr>
              <a:t>Take notes on the climatic, environmental and economic impacts.</a:t>
            </a:r>
            <a:endParaRPr sz="4595">
              <a:solidFill>
                <a:schemeClr val="dk1"/>
              </a:solidFill>
            </a:endParaRPr>
          </a:p>
          <a:p>
            <a:pPr indent="0" lvl="0" marL="0" rtl="0" algn="l">
              <a:lnSpc>
                <a:spcPct val="100000"/>
              </a:lnSpc>
              <a:spcBef>
                <a:spcPts val="0"/>
              </a:spcBef>
              <a:spcAft>
                <a:spcPts val="0"/>
              </a:spcAft>
              <a:buNone/>
            </a:pPr>
            <a:r>
              <a:t/>
            </a:r>
            <a:endParaRPr sz="4595">
              <a:solidFill>
                <a:schemeClr val="dk1"/>
              </a:solidFill>
            </a:endParaRPr>
          </a:p>
          <a:p>
            <a:pPr indent="0" lvl="0" marL="0" rtl="0" algn="l">
              <a:lnSpc>
                <a:spcPct val="100000"/>
              </a:lnSpc>
              <a:spcBef>
                <a:spcPts val="0"/>
              </a:spcBef>
              <a:spcAft>
                <a:spcPts val="0"/>
              </a:spcAft>
              <a:buNone/>
            </a:pPr>
            <a:r>
              <a:rPr lang="en-GB" sz="4595">
                <a:solidFill>
                  <a:schemeClr val="dk1"/>
                </a:solidFill>
              </a:rPr>
              <a:t>Please take note of the locations and relevant specific details.</a:t>
            </a:r>
            <a:endParaRPr sz="4595">
              <a:solidFill>
                <a:schemeClr val="dk1"/>
              </a:solidFill>
            </a:endParaRPr>
          </a:p>
          <a:p>
            <a:pPr indent="0" lvl="0" marL="0" rtl="0" algn="l">
              <a:lnSpc>
                <a:spcPct val="100000"/>
              </a:lnSpc>
              <a:spcBef>
                <a:spcPts val="0"/>
              </a:spcBef>
              <a:spcAft>
                <a:spcPts val="0"/>
              </a:spcAft>
              <a:buNone/>
            </a:pPr>
            <a:r>
              <a:t/>
            </a:r>
            <a:endParaRPr sz="4595">
              <a:solidFill>
                <a:schemeClr val="dk1"/>
              </a:solidFill>
            </a:endParaRPr>
          </a:p>
          <a:p>
            <a:pPr indent="0" lvl="0" marL="0" rtl="0" algn="l">
              <a:lnSpc>
                <a:spcPct val="100000"/>
              </a:lnSpc>
              <a:spcBef>
                <a:spcPts val="0"/>
              </a:spcBef>
              <a:spcAft>
                <a:spcPts val="0"/>
              </a:spcAft>
              <a:buNone/>
            </a:pPr>
            <a:r>
              <a:rPr lang="en-GB" sz="4595">
                <a:solidFill>
                  <a:schemeClr val="dk1"/>
                </a:solidFill>
              </a:rPr>
              <a:t>Once finished, create a map with annotations to show the spatil impact (colour code for El Nino or La Nina.</a:t>
            </a:r>
            <a:endParaRPr sz="4595">
              <a:solidFill>
                <a:schemeClr val="dk1"/>
              </a:solidFill>
            </a:endParaRPr>
          </a:p>
          <a:p>
            <a:pPr indent="0" lvl="0" marL="0" rtl="0" algn="l">
              <a:lnSpc>
                <a:spcPct val="100000"/>
              </a:lnSpc>
              <a:spcBef>
                <a:spcPts val="0"/>
              </a:spcBef>
              <a:spcAft>
                <a:spcPts val="0"/>
              </a:spcAft>
              <a:buNone/>
            </a:pPr>
            <a:r>
              <a:t/>
            </a:r>
            <a:endParaRPr sz="2800">
              <a:solidFill>
                <a:schemeClr val="dk1"/>
              </a:solidFill>
            </a:endParaRPr>
          </a:p>
        </p:txBody>
      </p:sp>
      <p:pic>
        <p:nvPicPr>
          <p:cNvPr id="231" name="Google Shape;231;p34" title="Screenshot 2025-09-18 at 07.51.39.png"/>
          <p:cNvPicPr preferRelativeResize="0"/>
          <p:nvPr/>
        </p:nvPicPr>
        <p:blipFill>
          <a:blip r:embed="rId3">
            <a:alphaModFix/>
          </a:blip>
          <a:stretch>
            <a:fillRect/>
          </a:stretch>
        </p:blipFill>
        <p:spPr>
          <a:xfrm>
            <a:off x="0" y="2123000"/>
            <a:ext cx="4484600" cy="318952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5"/>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4400"/>
              <a:buNone/>
            </a:pPr>
            <a:r>
              <a:rPr lang="en-GB" sz="4000">
                <a:solidFill>
                  <a:schemeClr val="dk1"/>
                </a:solidFill>
                <a:latin typeface="Arial Black"/>
                <a:ea typeface="Arial Black"/>
                <a:cs typeface="Arial Black"/>
                <a:sym typeface="Arial Black"/>
              </a:rPr>
              <a:t>Possible Essay Questions: </a:t>
            </a:r>
            <a:endParaRPr sz="4000">
              <a:solidFill>
                <a:schemeClr val="dk1"/>
              </a:solidFill>
              <a:latin typeface="Arial Black"/>
              <a:ea typeface="Arial Black"/>
              <a:cs typeface="Arial Black"/>
              <a:sym typeface="Arial Black"/>
            </a:endParaRPr>
          </a:p>
        </p:txBody>
      </p:sp>
      <p:sp>
        <p:nvSpPr>
          <p:cNvPr id="237" name="Google Shape;237;p35"/>
          <p:cNvSpPr txBox="1"/>
          <p:nvPr>
            <p:ph idx="1" type="body"/>
          </p:nvPr>
        </p:nvSpPr>
        <p:spPr>
          <a:xfrm>
            <a:off x="457200" y="1600200"/>
            <a:ext cx="8229600" cy="4525800"/>
          </a:xfrm>
          <a:prstGeom prst="rect">
            <a:avLst/>
          </a:prstGeom>
          <a:noFill/>
          <a:ln>
            <a:noFill/>
          </a:ln>
        </p:spPr>
        <p:txBody>
          <a:bodyPr anchorCtr="0" anchor="t" bIns="91425" lIns="91425" spcFirstLastPara="1" rIns="91425" wrap="square" tIns="91425">
            <a:normAutofit/>
          </a:bodyPr>
          <a:lstStyle/>
          <a:p>
            <a:pPr indent="-222250" lvl="0" marL="342900" rtl="0" algn="l">
              <a:lnSpc>
                <a:spcPct val="100000"/>
              </a:lnSpc>
              <a:spcBef>
                <a:spcPts val="0"/>
              </a:spcBef>
              <a:spcAft>
                <a:spcPts val="0"/>
              </a:spcAft>
              <a:buSzPts val="3200"/>
              <a:buNone/>
            </a:pPr>
            <a:r>
              <a:rPr lang="en-GB">
                <a:solidFill>
                  <a:schemeClr val="dk1"/>
                </a:solidFill>
                <a:latin typeface="Arial"/>
                <a:ea typeface="Arial"/>
                <a:cs typeface="Arial"/>
                <a:sym typeface="Arial"/>
              </a:rPr>
              <a:t>Could ask any variation of:  </a:t>
            </a:r>
            <a:endParaRPr>
              <a:solidFill>
                <a:schemeClr val="dk1"/>
              </a:solidFill>
              <a:latin typeface="Arial"/>
              <a:ea typeface="Arial"/>
              <a:cs typeface="Arial"/>
              <a:sym typeface="Arial"/>
            </a:endParaRPr>
          </a:p>
          <a:p>
            <a:pPr indent="-222250" lvl="0" marL="342900" rtl="0" algn="l">
              <a:lnSpc>
                <a:spcPct val="100000"/>
              </a:lnSpc>
              <a:spcBef>
                <a:spcPts val="0"/>
              </a:spcBef>
              <a:spcAft>
                <a:spcPts val="0"/>
              </a:spcAft>
              <a:buSzPts val="3200"/>
              <a:buNone/>
            </a:pPr>
            <a:r>
              <a:t/>
            </a:r>
            <a:endParaRPr>
              <a:solidFill>
                <a:schemeClr val="dk1"/>
              </a:solidFill>
              <a:latin typeface="Arial"/>
              <a:ea typeface="Arial"/>
              <a:cs typeface="Arial"/>
              <a:sym typeface="Arial"/>
            </a:endParaRPr>
          </a:p>
          <a:p>
            <a:pPr indent="-431800" lvl="0" marL="457200" rtl="0" algn="l">
              <a:lnSpc>
                <a:spcPct val="100000"/>
              </a:lnSpc>
              <a:spcBef>
                <a:spcPts val="0"/>
              </a:spcBef>
              <a:spcAft>
                <a:spcPts val="0"/>
              </a:spcAft>
              <a:buClr>
                <a:schemeClr val="dk1"/>
              </a:buClr>
              <a:buSzPts val="3200"/>
              <a:buFont typeface="Arial"/>
              <a:buChar char="●"/>
            </a:pPr>
            <a:r>
              <a:rPr lang="en-GB">
                <a:solidFill>
                  <a:schemeClr val="dk1"/>
                </a:solidFill>
                <a:latin typeface="Arial"/>
                <a:ea typeface="Arial"/>
                <a:cs typeface="Arial"/>
                <a:sym typeface="Arial"/>
              </a:rPr>
              <a:t>The El Niño and La Niña phenomena and their climatic processes.</a:t>
            </a:r>
            <a:endParaRPr>
              <a:solidFill>
                <a:schemeClr val="dk1"/>
              </a:solidFill>
              <a:latin typeface="Arial"/>
              <a:ea typeface="Arial"/>
              <a:cs typeface="Arial"/>
              <a:sym typeface="Arial"/>
            </a:endParaRPr>
          </a:p>
          <a:p>
            <a:pPr indent="0" lvl="0" marL="457200" rtl="0" algn="l">
              <a:lnSpc>
                <a:spcPct val="100000"/>
              </a:lnSpc>
              <a:spcBef>
                <a:spcPts val="0"/>
              </a:spcBef>
              <a:spcAft>
                <a:spcPts val="0"/>
              </a:spcAft>
              <a:buNone/>
            </a:pPr>
            <a:r>
              <a:t/>
            </a:r>
            <a:endParaRPr>
              <a:solidFill>
                <a:schemeClr val="dk1"/>
              </a:solidFill>
              <a:latin typeface="Arial"/>
              <a:ea typeface="Arial"/>
              <a:cs typeface="Arial"/>
              <a:sym typeface="Arial"/>
            </a:endParaRPr>
          </a:p>
          <a:p>
            <a:pPr indent="-431800" lvl="0" marL="457200" rtl="0" algn="l">
              <a:lnSpc>
                <a:spcPct val="100000"/>
              </a:lnSpc>
              <a:spcBef>
                <a:spcPts val="0"/>
              </a:spcBef>
              <a:spcAft>
                <a:spcPts val="0"/>
              </a:spcAft>
              <a:buClr>
                <a:schemeClr val="dk1"/>
              </a:buClr>
              <a:buSzPts val="3200"/>
              <a:buFont typeface="Arial"/>
              <a:buChar char="●"/>
            </a:pPr>
            <a:r>
              <a:rPr lang="en-GB">
                <a:solidFill>
                  <a:schemeClr val="dk1"/>
                </a:solidFill>
                <a:latin typeface="Arial"/>
                <a:ea typeface="Arial"/>
                <a:cs typeface="Arial"/>
                <a:sym typeface="Arial"/>
              </a:rPr>
              <a:t>The environmental and economic effects.</a:t>
            </a:r>
            <a:endParaRPr>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6"/>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4400"/>
              <a:buNone/>
            </a:pPr>
            <a:r>
              <a:rPr lang="en-GB" sz="4000">
                <a:solidFill>
                  <a:schemeClr val="dk1"/>
                </a:solidFill>
                <a:latin typeface="Arial Black"/>
                <a:ea typeface="Arial Black"/>
                <a:cs typeface="Arial Black"/>
                <a:sym typeface="Arial Black"/>
              </a:rPr>
              <a:t>Practice Essay Question: </a:t>
            </a:r>
            <a:endParaRPr sz="4000">
              <a:solidFill>
                <a:schemeClr val="dk1"/>
              </a:solidFill>
              <a:latin typeface="Arial Black"/>
              <a:ea typeface="Arial Black"/>
              <a:cs typeface="Arial Black"/>
              <a:sym typeface="Arial Black"/>
            </a:endParaRPr>
          </a:p>
        </p:txBody>
      </p:sp>
      <p:sp>
        <p:nvSpPr>
          <p:cNvPr id="243" name="Google Shape;243;p36"/>
          <p:cNvSpPr txBox="1"/>
          <p:nvPr>
            <p:ph idx="1" type="body"/>
          </p:nvPr>
        </p:nvSpPr>
        <p:spPr>
          <a:xfrm>
            <a:off x="457200" y="1600200"/>
            <a:ext cx="8229600" cy="45258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GB">
                <a:solidFill>
                  <a:schemeClr val="dk1"/>
                </a:solidFill>
                <a:latin typeface="Arial"/>
                <a:ea typeface="Arial"/>
                <a:cs typeface="Arial"/>
                <a:sym typeface="Arial"/>
              </a:rPr>
              <a:t>LAQ:</a:t>
            </a:r>
            <a:endParaRPr b="1">
              <a:solidFill>
                <a:schemeClr val="dk1"/>
              </a:solidFill>
              <a:latin typeface="Arial"/>
              <a:ea typeface="Arial"/>
              <a:cs typeface="Arial"/>
              <a:sym typeface="Arial"/>
            </a:endParaRPr>
          </a:p>
          <a:p>
            <a:pPr indent="0" lvl="0" marL="0" rtl="0" algn="l">
              <a:lnSpc>
                <a:spcPct val="100000"/>
              </a:lnSpc>
              <a:spcBef>
                <a:spcPts val="0"/>
              </a:spcBef>
              <a:spcAft>
                <a:spcPts val="0"/>
              </a:spcAft>
              <a:buNone/>
            </a:pPr>
            <a:r>
              <a:t/>
            </a:r>
            <a:endParaRPr>
              <a:solidFill>
                <a:schemeClr val="dk1"/>
              </a:solidFill>
              <a:latin typeface="Arial"/>
              <a:ea typeface="Arial"/>
              <a:cs typeface="Arial"/>
              <a:sym typeface="Arial"/>
            </a:endParaRPr>
          </a:p>
          <a:p>
            <a:pPr indent="0" lvl="0" marL="0" rtl="0" algn="ctr">
              <a:lnSpc>
                <a:spcPct val="100000"/>
              </a:lnSpc>
              <a:spcBef>
                <a:spcPts val="0"/>
              </a:spcBef>
              <a:spcAft>
                <a:spcPts val="0"/>
              </a:spcAft>
              <a:buNone/>
            </a:pPr>
            <a:r>
              <a:rPr lang="en-GB">
                <a:solidFill>
                  <a:schemeClr val="dk1"/>
                </a:solidFill>
                <a:latin typeface="Arial"/>
                <a:ea typeface="Arial"/>
                <a:cs typeface="Arial"/>
                <a:sym typeface="Arial"/>
              </a:rPr>
              <a:t>“Explain the </a:t>
            </a:r>
            <a:r>
              <a:rPr lang="en-GB">
                <a:solidFill>
                  <a:schemeClr val="dk1"/>
                </a:solidFill>
                <a:latin typeface="Arial"/>
                <a:ea typeface="Arial"/>
                <a:cs typeface="Arial"/>
                <a:sym typeface="Arial"/>
              </a:rPr>
              <a:t>occurrence</a:t>
            </a:r>
            <a:r>
              <a:rPr lang="en-GB">
                <a:solidFill>
                  <a:schemeClr val="dk1"/>
                </a:solidFill>
                <a:latin typeface="Arial"/>
                <a:ea typeface="Arial"/>
                <a:cs typeface="Arial"/>
                <a:sym typeface="Arial"/>
              </a:rPr>
              <a:t> and consequences of El Nino Southern Oscillation”</a:t>
            </a:r>
            <a:endParaRPr>
              <a:solidFill>
                <a:schemeClr val="dk1"/>
              </a:solidFill>
              <a:latin typeface="Arial"/>
              <a:ea typeface="Arial"/>
              <a:cs typeface="Arial"/>
              <a:sym typeface="Arial"/>
            </a:endParaRPr>
          </a:p>
          <a:p>
            <a:pPr indent="0" lvl="0" marL="0" rtl="0" algn="l">
              <a:lnSpc>
                <a:spcPct val="100000"/>
              </a:lnSpc>
              <a:spcBef>
                <a:spcPts val="0"/>
              </a:spcBef>
              <a:spcAft>
                <a:spcPts val="0"/>
              </a:spcAft>
              <a:buNone/>
            </a:pPr>
            <a:r>
              <a:t/>
            </a:r>
            <a:endParaRPr>
              <a:solidFill>
                <a:schemeClr val="dk1"/>
              </a:solidFill>
              <a:latin typeface="Arial"/>
              <a:ea typeface="Arial"/>
              <a:cs typeface="Arial"/>
              <a:sym typeface="Arial"/>
            </a:endParaRPr>
          </a:p>
          <a:p>
            <a:pPr indent="0" lvl="0" marL="0" rtl="0" algn="ctr">
              <a:lnSpc>
                <a:spcPct val="100000"/>
              </a:lnSpc>
              <a:spcBef>
                <a:spcPts val="0"/>
              </a:spcBef>
              <a:spcAft>
                <a:spcPts val="0"/>
              </a:spcAft>
              <a:buNone/>
            </a:pPr>
            <a:r>
              <a:rPr lang="en-GB">
                <a:solidFill>
                  <a:schemeClr val="dk1"/>
                </a:solidFill>
                <a:latin typeface="Arial"/>
                <a:ea typeface="Arial"/>
                <a:cs typeface="Arial"/>
                <a:sym typeface="Arial"/>
              </a:rPr>
              <a:t>10 Marks</a:t>
            </a:r>
            <a:endParaRPr>
              <a:solidFill>
                <a:schemeClr val="dk1"/>
              </a:solidFill>
              <a:latin typeface="Arial"/>
              <a:ea typeface="Arial"/>
              <a:cs typeface="Arial"/>
              <a:sym typeface="Arial"/>
            </a:endParaRPr>
          </a:p>
          <a:p>
            <a:pPr indent="0" lvl="0" marL="0" rtl="0" algn="l">
              <a:lnSpc>
                <a:spcPct val="100000"/>
              </a:lnSpc>
              <a:spcBef>
                <a:spcPts val="0"/>
              </a:spcBef>
              <a:spcAft>
                <a:spcPts val="0"/>
              </a:spcAft>
              <a:buNone/>
            </a:pPr>
            <a:r>
              <a:t/>
            </a:r>
            <a:endParaRPr>
              <a:solidFill>
                <a:schemeClr val="dk1"/>
              </a:solidFill>
              <a:latin typeface="Arial"/>
              <a:ea typeface="Arial"/>
              <a:cs typeface="Arial"/>
              <a:sym typeface="Arial"/>
            </a:endParaRPr>
          </a:p>
          <a:p>
            <a:pPr indent="0" lvl="0" marL="0" rtl="0" algn="l">
              <a:lnSpc>
                <a:spcPct val="100000"/>
              </a:lnSpc>
              <a:spcBef>
                <a:spcPts val="0"/>
              </a:spcBef>
              <a:spcAft>
                <a:spcPts val="0"/>
              </a:spcAft>
              <a:buNone/>
            </a:pPr>
            <a:r>
              <a:t/>
            </a:r>
            <a:endParaRPr>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