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9144000"/>
  <p:notesSz cx="6858000" cy="9144000"/>
  <p:embeddedFontLst>
    <p:embeddedFont>
      <p:font typeface="Arial Black"/>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ArialBlack-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53fc2254b7_0_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53fc2254b7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53fc2254a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53fc2254a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53fc2254b7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53fc2254b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53fc2254b7_0_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53fc2254b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53fc2254b7_0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53fc2254b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53fc2254b7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53fc2254b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53fc2254b7_0_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53fc2254b7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a8c415379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a8c41537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53fc2254b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53fc2254b7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53fc2254b7_0_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53fc2254b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53fc2254b7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53fc2254b7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53fc2254b7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53fc2254b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53fc2254b7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53fc2254b7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53fc2254b7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53fc2254b7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53fc2254b7_0_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53fc2254b7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14" name="Google Shape;14;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 name="Shape 17"/>
        <p:cNvGrpSpPr/>
        <p:nvPr/>
      </p:nvGrpSpPr>
      <p:grpSpPr>
        <a:xfrm>
          <a:off x="0" y="0"/>
          <a:ext cx="0" cy="0"/>
          <a:chOff x="0" y="0"/>
          <a:chExt cx="0" cy="0"/>
        </a:xfrm>
      </p:grpSpPr>
      <p:sp>
        <p:nvSpPr>
          <p:cNvPr id="18" name="Google Shape;18;p3"/>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20" name="Google Shape;20;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 name="Shape 23"/>
        <p:cNvGrpSpPr/>
        <p:nvPr/>
      </p:nvGrpSpPr>
      <p:grpSpPr>
        <a:xfrm>
          <a:off x="0" y="0"/>
          <a:ext cx="0" cy="0"/>
          <a:chOff x="0" y="0"/>
          <a:chExt cx="0" cy="0"/>
        </a:xfrm>
      </p:grpSpPr>
      <p:sp>
        <p:nvSpPr>
          <p:cNvPr id="24" name="Google Shape;24;p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lt1"/>
              </a:buClr>
              <a:buSzPts val="1800"/>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lt1"/>
              </a:buClr>
              <a:buSzPts val="1800"/>
              <a:buChar char="•"/>
              <a:defRPr/>
            </a:lvl6pPr>
            <a:lvl7pPr indent="-342900" lvl="6" marL="3200400" algn="l">
              <a:spcBef>
                <a:spcPts val="360"/>
              </a:spcBef>
              <a:spcAft>
                <a:spcPts val="0"/>
              </a:spcAft>
              <a:buClr>
                <a:schemeClr val="lt1"/>
              </a:buClr>
              <a:buSzPts val="1800"/>
              <a:buChar char="•"/>
              <a:defRPr/>
            </a:lvl7pPr>
            <a:lvl8pPr indent="-342900" lvl="7" marL="3657600" algn="l">
              <a:spcBef>
                <a:spcPts val="360"/>
              </a:spcBef>
              <a:spcAft>
                <a:spcPts val="0"/>
              </a:spcAft>
              <a:buClr>
                <a:schemeClr val="lt1"/>
              </a:buClr>
              <a:buSzPts val="1800"/>
              <a:buChar char="•"/>
              <a:defRPr/>
            </a:lvl8pPr>
            <a:lvl9pPr indent="-342900" lvl="8" marL="4114800" algn="l">
              <a:spcBef>
                <a:spcPts val="360"/>
              </a:spcBef>
              <a:spcAft>
                <a:spcPts val="0"/>
              </a:spcAft>
              <a:buClr>
                <a:schemeClr val="lt1"/>
              </a:buClr>
              <a:buSzPts val="1800"/>
              <a:buChar char="•"/>
              <a:defRPr/>
            </a:lvl9pPr>
          </a:lstStyle>
          <a:p/>
        </p:txBody>
      </p:sp>
      <p:sp>
        <p:nvSpPr>
          <p:cNvPr id="26" name="Google Shape;26;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9" name="Shape 29"/>
        <p:cNvGrpSpPr/>
        <p:nvPr/>
      </p:nvGrpSpPr>
      <p:grpSpPr>
        <a:xfrm>
          <a:off x="0" y="0"/>
          <a:ext cx="0" cy="0"/>
          <a:chOff x="0" y="0"/>
          <a:chExt cx="0" cy="0"/>
        </a:xfrm>
      </p:grpSpPr>
      <p:sp>
        <p:nvSpPr>
          <p:cNvPr id="30" name="Google Shape;30;p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lt1"/>
              </a:buClr>
              <a:buSzPts val="3200"/>
              <a:buFont typeface="Arial"/>
              <a:buNone/>
              <a:defRPr sz="3200">
                <a:solidFill>
                  <a:schemeClr val="lt1"/>
                </a:solidFill>
                <a:latin typeface="Calibri"/>
                <a:ea typeface="Calibri"/>
                <a:cs typeface="Calibri"/>
                <a:sym typeface="Calibri"/>
              </a:defRPr>
            </a:lvl1pPr>
            <a:lvl2pPr lvl="1" marR="0" rtl="0" algn="l">
              <a:spcBef>
                <a:spcPts val="56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l">
              <a:spcBef>
                <a:spcPts val="48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3pPr>
            <a:lvl4pPr lvl="3"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4pPr>
            <a:lvl5pPr lvl="4"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5pPr>
            <a:lvl6pPr lvl="5"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6pPr>
            <a:lvl7pPr lvl="6"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7pPr>
            <a:lvl8pPr lvl="7"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8pPr>
            <a:lvl9pPr lvl="8" marR="0" rtl="0" algn="l">
              <a:spcBef>
                <a:spcPts val="400"/>
              </a:spcBef>
              <a:spcAft>
                <a:spcPts val="0"/>
              </a:spcAft>
              <a:buClr>
                <a:schemeClr val="lt1"/>
              </a:buClr>
              <a:buSzPts val="2000"/>
              <a:buFont typeface="Arial"/>
              <a:buNone/>
              <a:defRPr b="0" i="0" sz="2000" u="none" cap="none" strike="noStrike">
                <a:solidFill>
                  <a:schemeClr val="lt1"/>
                </a:solidFill>
                <a:latin typeface="Calibri"/>
                <a:ea typeface="Calibri"/>
                <a:cs typeface="Calibri"/>
                <a:sym typeface="Calibri"/>
              </a:defRPr>
            </a:lvl9pPr>
          </a:lstStyle>
          <a:p/>
        </p:txBody>
      </p:sp>
      <p:sp>
        <p:nvSpPr>
          <p:cNvPr id="32" name="Google Shape;32;p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33" name="Google Shape;33;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lt1"/>
              </a:buClr>
              <a:buSzPts val="3200"/>
              <a:buChar char="•"/>
              <a:defRPr sz="3200"/>
            </a:lvl1pPr>
            <a:lvl2pPr indent="-406400" lvl="1" marL="914400" algn="l">
              <a:spcBef>
                <a:spcPts val="560"/>
              </a:spcBef>
              <a:spcAft>
                <a:spcPts val="0"/>
              </a:spcAft>
              <a:buClr>
                <a:schemeClr val="lt1"/>
              </a:buClr>
              <a:buSzPts val="2800"/>
              <a:buChar char="–"/>
              <a:defRPr sz="2800"/>
            </a:lvl2pPr>
            <a:lvl3pPr indent="-381000" lvl="2" marL="1371600" algn="l">
              <a:spcBef>
                <a:spcPts val="480"/>
              </a:spcBef>
              <a:spcAft>
                <a:spcPts val="0"/>
              </a:spcAft>
              <a:buClr>
                <a:schemeClr val="lt1"/>
              </a:buClr>
              <a:buSzPts val="2400"/>
              <a:buChar char="•"/>
              <a:defRPr sz="2400"/>
            </a:lvl3pPr>
            <a:lvl4pPr indent="-355600" lvl="3" marL="1828800" algn="l">
              <a:spcBef>
                <a:spcPts val="400"/>
              </a:spcBef>
              <a:spcAft>
                <a:spcPts val="0"/>
              </a:spcAft>
              <a:buClr>
                <a:schemeClr val="lt1"/>
              </a:buClr>
              <a:buSzPts val="2000"/>
              <a:buChar char="–"/>
              <a:defRPr sz="2000"/>
            </a:lvl4pPr>
            <a:lvl5pPr indent="-355600" lvl="4" marL="2286000" algn="l">
              <a:spcBef>
                <a:spcPts val="400"/>
              </a:spcBef>
              <a:spcAft>
                <a:spcPts val="0"/>
              </a:spcAft>
              <a:buClr>
                <a:schemeClr val="lt1"/>
              </a:buClr>
              <a:buSzPts val="2000"/>
              <a:buChar char="»"/>
              <a:defRPr sz="2000"/>
            </a:lvl5pPr>
            <a:lvl6pPr indent="-355600" lvl="5" marL="2743200" algn="l">
              <a:spcBef>
                <a:spcPts val="400"/>
              </a:spcBef>
              <a:spcAft>
                <a:spcPts val="0"/>
              </a:spcAft>
              <a:buClr>
                <a:schemeClr val="lt1"/>
              </a:buClr>
              <a:buSzPts val="2000"/>
              <a:buChar char="•"/>
              <a:defRPr sz="2000"/>
            </a:lvl6pPr>
            <a:lvl7pPr indent="-355600" lvl="6" marL="3200400" algn="l">
              <a:spcBef>
                <a:spcPts val="400"/>
              </a:spcBef>
              <a:spcAft>
                <a:spcPts val="0"/>
              </a:spcAft>
              <a:buClr>
                <a:schemeClr val="lt1"/>
              </a:buClr>
              <a:buSzPts val="2000"/>
              <a:buChar char="•"/>
              <a:defRPr sz="2000"/>
            </a:lvl7pPr>
            <a:lvl8pPr indent="-355600" lvl="7" marL="3657600" algn="l">
              <a:spcBef>
                <a:spcPts val="400"/>
              </a:spcBef>
              <a:spcAft>
                <a:spcPts val="0"/>
              </a:spcAft>
              <a:buClr>
                <a:schemeClr val="lt1"/>
              </a:buClr>
              <a:buSzPts val="2000"/>
              <a:buChar char="•"/>
              <a:defRPr sz="2000"/>
            </a:lvl8pPr>
            <a:lvl9pPr indent="-355600" lvl="8" marL="4114800" algn="l">
              <a:spcBef>
                <a:spcPts val="400"/>
              </a:spcBef>
              <a:spcAft>
                <a:spcPts val="0"/>
              </a:spcAft>
              <a:buClr>
                <a:schemeClr val="lt1"/>
              </a:buClr>
              <a:buSzPts val="2000"/>
              <a:buChar char="•"/>
              <a:defRPr sz="2000"/>
            </a:lvl9pPr>
          </a:lstStyle>
          <a:p/>
        </p:txBody>
      </p:sp>
      <p:sp>
        <p:nvSpPr>
          <p:cNvPr id="39" name="Google Shape;39;p6"/>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lt1"/>
              </a:buClr>
              <a:buSzPts val="1400"/>
              <a:buNone/>
              <a:defRPr sz="1400"/>
            </a:lvl1pPr>
            <a:lvl2pPr indent="-228600" lvl="1" marL="914400" algn="l">
              <a:spcBef>
                <a:spcPts val="240"/>
              </a:spcBef>
              <a:spcAft>
                <a:spcPts val="0"/>
              </a:spcAft>
              <a:buClr>
                <a:schemeClr val="lt1"/>
              </a:buClr>
              <a:buSzPts val="1200"/>
              <a:buNone/>
              <a:defRPr sz="1200"/>
            </a:lvl2pPr>
            <a:lvl3pPr indent="-228600" lvl="2" marL="1371600" algn="l">
              <a:spcBef>
                <a:spcPts val="200"/>
              </a:spcBef>
              <a:spcAft>
                <a:spcPts val="0"/>
              </a:spcAft>
              <a:buClr>
                <a:schemeClr val="lt1"/>
              </a:buClr>
              <a:buSzPts val="1000"/>
              <a:buNone/>
              <a:defRPr sz="1000"/>
            </a:lvl3pPr>
            <a:lvl4pPr indent="-228600" lvl="3" marL="1828800" algn="l">
              <a:spcBef>
                <a:spcPts val="180"/>
              </a:spcBef>
              <a:spcAft>
                <a:spcPts val="0"/>
              </a:spcAft>
              <a:buClr>
                <a:schemeClr val="lt1"/>
              </a:buClr>
              <a:buSzPts val="900"/>
              <a:buNone/>
              <a:defRPr sz="900"/>
            </a:lvl4pPr>
            <a:lvl5pPr indent="-228600" lvl="4" marL="2286000" algn="l">
              <a:spcBef>
                <a:spcPts val="180"/>
              </a:spcBef>
              <a:spcAft>
                <a:spcPts val="0"/>
              </a:spcAft>
              <a:buClr>
                <a:schemeClr val="lt1"/>
              </a:buClr>
              <a:buSzPts val="900"/>
              <a:buNone/>
              <a:defRPr sz="900"/>
            </a:lvl5pPr>
            <a:lvl6pPr indent="-228600" lvl="5" marL="2743200" algn="l">
              <a:spcBef>
                <a:spcPts val="180"/>
              </a:spcBef>
              <a:spcAft>
                <a:spcPts val="0"/>
              </a:spcAft>
              <a:buClr>
                <a:schemeClr val="lt1"/>
              </a:buClr>
              <a:buSzPts val="900"/>
              <a:buNone/>
              <a:defRPr sz="900"/>
            </a:lvl6pPr>
            <a:lvl7pPr indent="-228600" lvl="6" marL="3200400" algn="l">
              <a:spcBef>
                <a:spcPts val="180"/>
              </a:spcBef>
              <a:spcAft>
                <a:spcPts val="0"/>
              </a:spcAft>
              <a:buClr>
                <a:schemeClr val="lt1"/>
              </a:buClr>
              <a:buSzPts val="900"/>
              <a:buNone/>
              <a:defRPr sz="900"/>
            </a:lvl7pPr>
            <a:lvl8pPr indent="-228600" lvl="7" marL="3657600" algn="l">
              <a:spcBef>
                <a:spcPts val="180"/>
              </a:spcBef>
              <a:spcAft>
                <a:spcPts val="0"/>
              </a:spcAft>
              <a:buClr>
                <a:schemeClr val="lt1"/>
              </a:buClr>
              <a:buSzPts val="900"/>
              <a:buNone/>
              <a:defRPr sz="900"/>
            </a:lvl8pPr>
            <a:lvl9pPr indent="-228600" lvl="8" marL="4114800" algn="l">
              <a:spcBef>
                <a:spcPts val="180"/>
              </a:spcBef>
              <a:spcAft>
                <a:spcPts val="0"/>
              </a:spcAft>
              <a:buClr>
                <a:schemeClr val="lt1"/>
              </a:buClr>
              <a:buSzPts val="900"/>
              <a:buNone/>
              <a:defRPr sz="900"/>
            </a:lvl9pPr>
          </a:lstStyle>
          <a:p/>
        </p:txBody>
      </p:sp>
      <p:sp>
        <p:nvSpPr>
          <p:cNvPr id="40" name="Google Shape;4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5" name="Google Shape;55;p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6" name="Google Shape;56;p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lt1"/>
              </a:buClr>
              <a:buSzPts val="2400"/>
              <a:buNone/>
              <a:defRPr b="1" sz="2400"/>
            </a:lvl1pPr>
            <a:lvl2pPr indent="-228600" lvl="1" marL="914400" algn="l">
              <a:spcBef>
                <a:spcPts val="400"/>
              </a:spcBef>
              <a:spcAft>
                <a:spcPts val="0"/>
              </a:spcAft>
              <a:buClr>
                <a:schemeClr val="lt1"/>
              </a:buClr>
              <a:buSzPts val="2000"/>
              <a:buNone/>
              <a:defRPr b="1" sz="2000"/>
            </a:lvl2pPr>
            <a:lvl3pPr indent="-228600" lvl="2" marL="1371600" algn="l">
              <a:spcBef>
                <a:spcPts val="360"/>
              </a:spcBef>
              <a:spcAft>
                <a:spcPts val="0"/>
              </a:spcAft>
              <a:buClr>
                <a:schemeClr val="lt1"/>
              </a:buClr>
              <a:buSzPts val="1800"/>
              <a:buNone/>
              <a:defRPr b="1" sz="1800"/>
            </a:lvl3pPr>
            <a:lvl4pPr indent="-228600" lvl="3" marL="1828800" algn="l">
              <a:spcBef>
                <a:spcPts val="320"/>
              </a:spcBef>
              <a:spcAft>
                <a:spcPts val="0"/>
              </a:spcAft>
              <a:buClr>
                <a:schemeClr val="lt1"/>
              </a:buClr>
              <a:buSzPts val="1600"/>
              <a:buNone/>
              <a:defRPr b="1" sz="1600"/>
            </a:lvl4pPr>
            <a:lvl5pPr indent="-228600" lvl="4" marL="2286000" algn="l">
              <a:spcBef>
                <a:spcPts val="320"/>
              </a:spcBef>
              <a:spcAft>
                <a:spcPts val="0"/>
              </a:spcAft>
              <a:buClr>
                <a:schemeClr val="lt1"/>
              </a:buClr>
              <a:buSzPts val="1600"/>
              <a:buNone/>
              <a:defRPr b="1" sz="1600"/>
            </a:lvl5pPr>
            <a:lvl6pPr indent="-228600" lvl="5" marL="2743200" algn="l">
              <a:spcBef>
                <a:spcPts val="320"/>
              </a:spcBef>
              <a:spcAft>
                <a:spcPts val="0"/>
              </a:spcAft>
              <a:buClr>
                <a:schemeClr val="lt1"/>
              </a:buClr>
              <a:buSzPts val="1600"/>
              <a:buNone/>
              <a:defRPr b="1" sz="1600"/>
            </a:lvl6pPr>
            <a:lvl7pPr indent="-228600" lvl="6" marL="3200400" algn="l">
              <a:spcBef>
                <a:spcPts val="320"/>
              </a:spcBef>
              <a:spcAft>
                <a:spcPts val="0"/>
              </a:spcAft>
              <a:buClr>
                <a:schemeClr val="lt1"/>
              </a:buClr>
              <a:buSzPts val="1600"/>
              <a:buNone/>
              <a:defRPr b="1" sz="1600"/>
            </a:lvl7pPr>
            <a:lvl8pPr indent="-228600" lvl="7" marL="3657600" algn="l">
              <a:spcBef>
                <a:spcPts val="320"/>
              </a:spcBef>
              <a:spcAft>
                <a:spcPts val="0"/>
              </a:spcAft>
              <a:buClr>
                <a:schemeClr val="lt1"/>
              </a:buClr>
              <a:buSzPts val="1600"/>
              <a:buNone/>
              <a:defRPr b="1" sz="1600"/>
            </a:lvl8pPr>
            <a:lvl9pPr indent="-228600" lvl="8" marL="4114800" algn="l">
              <a:spcBef>
                <a:spcPts val="320"/>
              </a:spcBef>
              <a:spcAft>
                <a:spcPts val="0"/>
              </a:spcAft>
              <a:buClr>
                <a:schemeClr val="lt1"/>
              </a:buClr>
              <a:buSzPts val="1600"/>
              <a:buNone/>
              <a:defRPr b="1" sz="1600"/>
            </a:lvl9pPr>
          </a:lstStyle>
          <a:p/>
        </p:txBody>
      </p:sp>
      <p:sp>
        <p:nvSpPr>
          <p:cNvPr id="57" name="Google Shape;57;p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lt1"/>
              </a:buClr>
              <a:buSzPts val="2400"/>
              <a:buChar char="•"/>
              <a:defRPr sz="2400"/>
            </a:lvl1pPr>
            <a:lvl2pPr indent="-355600" lvl="1" marL="914400" algn="l">
              <a:spcBef>
                <a:spcPts val="400"/>
              </a:spcBef>
              <a:spcAft>
                <a:spcPts val="0"/>
              </a:spcAft>
              <a:buClr>
                <a:schemeClr val="lt1"/>
              </a:buClr>
              <a:buSzPts val="2000"/>
              <a:buChar char="–"/>
              <a:defRPr sz="2000"/>
            </a:lvl2pPr>
            <a:lvl3pPr indent="-342900" lvl="2" marL="1371600" algn="l">
              <a:spcBef>
                <a:spcPts val="360"/>
              </a:spcBef>
              <a:spcAft>
                <a:spcPts val="0"/>
              </a:spcAft>
              <a:buClr>
                <a:schemeClr val="lt1"/>
              </a:buClr>
              <a:buSzPts val="1800"/>
              <a:buChar char="•"/>
              <a:defRPr sz="1800"/>
            </a:lvl3pPr>
            <a:lvl4pPr indent="-330200" lvl="3" marL="1828800" algn="l">
              <a:spcBef>
                <a:spcPts val="320"/>
              </a:spcBef>
              <a:spcAft>
                <a:spcPts val="0"/>
              </a:spcAft>
              <a:buClr>
                <a:schemeClr val="lt1"/>
              </a:buClr>
              <a:buSzPts val="1600"/>
              <a:buChar char="–"/>
              <a:defRPr sz="1600"/>
            </a:lvl4pPr>
            <a:lvl5pPr indent="-330200" lvl="4" marL="2286000" algn="l">
              <a:spcBef>
                <a:spcPts val="320"/>
              </a:spcBef>
              <a:spcAft>
                <a:spcPts val="0"/>
              </a:spcAft>
              <a:buClr>
                <a:schemeClr val="lt1"/>
              </a:buClr>
              <a:buSzPts val="1600"/>
              <a:buChar char="»"/>
              <a:defRPr sz="1600"/>
            </a:lvl5pPr>
            <a:lvl6pPr indent="-330200" lvl="5" marL="2743200" algn="l">
              <a:spcBef>
                <a:spcPts val="320"/>
              </a:spcBef>
              <a:spcAft>
                <a:spcPts val="0"/>
              </a:spcAft>
              <a:buClr>
                <a:schemeClr val="lt1"/>
              </a:buClr>
              <a:buSzPts val="1600"/>
              <a:buChar char="•"/>
              <a:defRPr sz="1600"/>
            </a:lvl6pPr>
            <a:lvl7pPr indent="-330200" lvl="6" marL="3200400" algn="l">
              <a:spcBef>
                <a:spcPts val="320"/>
              </a:spcBef>
              <a:spcAft>
                <a:spcPts val="0"/>
              </a:spcAft>
              <a:buClr>
                <a:schemeClr val="lt1"/>
              </a:buClr>
              <a:buSzPts val="1600"/>
              <a:buChar char="•"/>
              <a:defRPr sz="1600"/>
            </a:lvl7pPr>
            <a:lvl8pPr indent="-330200" lvl="7" marL="3657600" algn="l">
              <a:spcBef>
                <a:spcPts val="320"/>
              </a:spcBef>
              <a:spcAft>
                <a:spcPts val="0"/>
              </a:spcAft>
              <a:buClr>
                <a:schemeClr val="lt1"/>
              </a:buClr>
              <a:buSzPts val="1600"/>
              <a:buChar char="•"/>
              <a:defRPr sz="1600"/>
            </a:lvl8pPr>
            <a:lvl9pPr indent="-330200" lvl="8" marL="4114800" algn="l">
              <a:spcBef>
                <a:spcPts val="320"/>
              </a:spcBef>
              <a:spcAft>
                <a:spcPts val="0"/>
              </a:spcAft>
              <a:buClr>
                <a:schemeClr val="lt1"/>
              </a:buClr>
              <a:buSzPts val="1600"/>
              <a:buChar char="•"/>
              <a:defRPr sz="16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1" name="Shape 61"/>
        <p:cNvGrpSpPr/>
        <p:nvPr/>
      </p:nvGrpSpPr>
      <p:grpSpPr>
        <a:xfrm>
          <a:off x="0" y="0"/>
          <a:ext cx="0" cy="0"/>
          <a:chOff x="0" y="0"/>
          <a:chExt cx="0" cy="0"/>
        </a:xfrm>
      </p:grpSpPr>
      <p:sp>
        <p:nvSpPr>
          <p:cNvPr id="62" name="Google Shape;62;p1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64" name="Google Shape;64;p10"/>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lt1"/>
              </a:buClr>
              <a:buSzPts val="2800"/>
              <a:buChar char="•"/>
              <a:defRPr sz="2800"/>
            </a:lvl1pPr>
            <a:lvl2pPr indent="-381000" lvl="1" marL="914400" algn="l">
              <a:spcBef>
                <a:spcPts val="480"/>
              </a:spcBef>
              <a:spcAft>
                <a:spcPts val="0"/>
              </a:spcAft>
              <a:buClr>
                <a:schemeClr val="lt1"/>
              </a:buClr>
              <a:buSzPts val="2400"/>
              <a:buChar char="–"/>
              <a:defRPr sz="2400"/>
            </a:lvl2pPr>
            <a:lvl3pPr indent="-355600" lvl="2" marL="1371600" algn="l">
              <a:spcBef>
                <a:spcPts val="400"/>
              </a:spcBef>
              <a:spcAft>
                <a:spcPts val="0"/>
              </a:spcAft>
              <a:buClr>
                <a:schemeClr val="lt1"/>
              </a:buClr>
              <a:buSzPts val="2000"/>
              <a:buChar char="•"/>
              <a:defRPr sz="2000"/>
            </a:lvl3pPr>
            <a:lvl4pPr indent="-342900" lvl="3" marL="1828800" algn="l">
              <a:spcBef>
                <a:spcPts val="360"/>
              </a:spcBef>
              <a:spcAft>
                <a:spcPts val="0"/>
              </a:spcAft>
              <a:buClr>
                <a:schemeClr val="lt1"/>
              </a:buClr>
              <a:buSzPts val="1800"/>
              <a:buChar char="–"/>
              <a:defRPr sz="1800"/>
            </a:lvl4pPr>
            <a:lvl5pPr indent="-342900" lvl="4" marL="2286000" algn="l">
              <a:spcBef>
                <a:spcPts val="360"/>
              </a:spcBef>
              <a:spcAft>
                <a:spcPts val="0"/>
              </a:spcAft>
              <a:buClr>
                <a:schemeClr val="lt1"/>
              </a:buClr>
              <a:buSzPts val="1800"/>
              <a:buChar char="»"/>
              <a:defRPr sz="1800"/>
            </a:lvl5pPr>
            <a:lvl6pPr indent="-342900" lvl="5" marL="2743200" algn="l">
              <a:spcBef>
                <a:spcPts val="360"/>
              </a:spcBef>
              <a:spcAft>
                <a:spcPts val="0"/>
              </a:spcAft>
              <a:buClr>
                <a:schemeClr val="lt1"/>
              </a:buClr>
              <a:buSzPts val="1800"/>
              <a:buChar char="•"/>
              <a:defRPr sz="1800"/>
            </a:lvl6pPr>
            <a:lvl7pPr indent="-342900" lvl="6" marL="3200400" algn="l">
              <a:spcBef>
                <a:spcPts val="360"/>
              </a:spcBef>
              <a:spcAft>
                <a:spcPts val="0"/>
              </a:spcAft>
              <a:buClr>
                <a:schemeClr val="lt1"/>
              </a:buClr>
              <a:buSzPts val="1800"/>
              <a:buChar char="•"/>
              <a:defRPr sz="1800"/>
            </a:lvl7pPr>
            <a:lvl8pPr indent="-342900" lvl="7" marL="3657600" algn="l">
              <a:spcBef>
                <a:spcPts val="360"/>
              </a:spcBef>
              <a:spcAft>
                <a:spcPts val="0"/>
              </a:spcAft>
              <a:buClr>
                <a:schemeClr val="lt1"/>
              </a:buClr>
              <a:buSzPts val="1800"/>
              <a:buChar char="•"/>
              <a:defRPr sz="1800"/>
            </a:lvl8pPr>
            <a:lvl9pPr indent="-342900" lvl="8" marL="4114800" algn="l">
              <a:spcBef>
                <a:spcPts val="360"/>
              </a:spcBef>
              <a:spcAft>
                <a:spcPts val="0"/>
              </a:spcAft>
              <a:buClr>
                <a:schemeClr val="lt1"/>
              </a:buClr>
              <a:buSzPts val="1800"/>
              <a:buChar char="•"/>
              <a:defRPr sz="18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8" name="Shape 68"/>
        <p:cNvGrpSpPr/>
        <p:nvPr/>
      </p:nvGrpSpPr>
      <p:grpSpPr>
        <a:xfrm>
          <a:off x="0" y="0"/>
          <a:ext cx="0" cy="0"/>
          <a:chOff x="0" y="0"/>
          <a:chExt cx="0" cy="0"/>
        </a:xfrm>
      </p:grpSpPr>
      <p:sp>
        <p:nvSpPr>
          <p:cNvPr id="69" name="Google Shape;69;p1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Clr>
                <a:schemeClr val="lt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lt1"/>
              </a:buClr>
              <a:buSzPts val="2000"/>
              <a:buNone/>
              <a:defRPr sz="2000">
                <a:solidFill>
                  <a:schemeClr val="lt1"/>
                </a:solidFill>
              </a:defRPr>
            </a:lvl1pPr>
            <a:lvl2pPr indent="-228600" lvl="1" marL="914400" algn="l">
              <a:spcBef>
                <a:spcPts val="360"/>
              </a:spcBef>
              <a:spcAft>
                <a:spcPts val="0"/>
              </a:spcAft>
              <a:buClr>
                <a:schemeClr val="lt1"/>
              </a:buClr>
              <a:buSzPts val="1800"/>
              <a:buNone/>
              <a:defRPr sz="1800">
                <a:solidFill>
                  <a:schemeClr val="lt1"/>
                </a:solidFill>
              </a:defRPr>
            </a:lvl2pPr>
            <a:lvl3pPr indent="-228600" lvl="2" marL="1371600" algn="l">
              <a:spcBef>
                <a:spcPts val="320"/>
              </a:spcBef>
              <a:spcAft>
                <a:spcPts val="0"/>
              </a:spcAft>
              <a:buClr>
                <a:schemeClr val="lt1"/>
              </a:buClr>
              <a:buSzPts val="1600"/>
              <a:buNone/>
              <a:defRPr sz="1600">
                <a:solidFill>
                  <a:schemeClr val="lt1"/>
                </a:solidFill>
              </a:defRPr>
            </a:lvl3pPr>
            <a:lvl4pPr indent="-228600" lvl="3" marL="1828800" algn="l">
              <a:spcBef>
                <a:spcPts val="280"/>
              </a:spcBef>
              <a:spcAft>
                <a:spcPts val="0"/>
              </a:spcAft>
              <a:buClr>
                <a:schemeClr val="lt1"/>
              </a:buClr>
              <a:buSzPts val="1400"/>
              <a:buNone/>
              <a:defRPr sz="1400">
                <a:solidFill>
                  <a:schemeClr val="lt1"/>
                </a:solidFill>
              </a:defRPr>
            </a:lvl4pPr>
            <a:lvl5pPr indent="-228600" lvl="4" marL="2286000" algn="l">
              <a:spcBef>
                <a:spcPts val="280"/>
              </a:spcBef>
              <a:spcAft>
                <a:spcPts val="0"/>
              </a:spcAft>
              <a:buClr>
                <a:schemeClr val="lt1"/>
              </a:buClr>
              <a:buSzPts val="1400"/>
              <a:buNone/>
              <a:defRPr sz="1400">
                <a:solidFill>
                  <a:schemeClr val="lt1"/>
                </a:solidFill>
              </a:defRPr>
            </a:lvl5pPr>
            <a:lvl6pPr indent="-228600" lvl="5" marL="2743200" algn="l">
              <a:spcBef>
                <a:spcPts val="280"/>
              </a:spcBef>
              <a:spcAft>
                <a:spcPts val="0"/>
              </a:spcAft>
              <a:buClr>
                <a:schemeClr val="lt1"/>
              </a:buClr>
              <a:buSzPts val="1400"/>
              <a:buNone/>
              <a:defRPr sz="1400">
                <a:solidFill>
                  <a:schemeClr val="lt1"/>
                </a:solidFill>
              </a:defRPr>
            </a:lvl6pPr>
            <a:lvl7pPr indent="-228600" lvl="6" marL="3200400" algn="l">
              <a:spcBef>
                <a:spcPts val="280"/>
              </a:spcBef>
              <a:spcAft>
                <a:spcPts val="0"/>
              </a:spcAft>
              <a:buClr>
                <a:schemeClr val="lt1"/>
              </a:buClr>
              <a:buSzPts val="1400"/>
              <a:buNone/>
              <a:defRPr sz="1400">
                <a:solidFill>
                  <a:schemeClr val="lt1"/>
                </a:solidFill>
              </a:defRPr>
            </a:lvl7pPr>
            <a:lvl8pPr indent="-228600" lvl="7" marL="3657600" algn="l">
              <a:spcBef>
                <a:spcPts val="280"/>
              </a:spcBef>
              <a:spcAft>
                <a:spcPts val="0"/>
              </a:spcAft>
              <a:buClr>
                <a:schemeClr val="lt1"/>
              </a:buClr>
              <a:buSzPts val="1400"/>
              <a:buNone/>
              <a:defRPr sz="1400">
                <a:solidFill>
                  <a:schemeClr val="lt1"/>
                </a:solidFill>
              </a:defRPr>
            </a:lvl8pPr>
            <a:lvl9pPr indent="-228600" lvl="8" marL="4114800" algn="l">
              <a:spcBef>
                <a:spcPts val="280"/>
              </a:spcBef>
              <a:spcAft>
                <a:spcPts val="0"/>
              </a:spcAft>
              <a:buClr>
                <a:schemeClr val="lt1"/>
              </a:buClr>
              <a:buSzPts val="1400"/>
              <a:buNone/>
              <a:defRPr sz="1400">
                <a:solidFill>
                  <a:schemeClr val="lt1"/>
                </a:solidFill>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4" name="Shape 74"/>
        <p:cNvGrpSpPr/>
        <p:nvPr/>
      </p:nvGrpSpPr>
      <p:grpSpPr>
        <a:xfrm>
          <a:off x="0" y="0"/>
          <a:ext cx="0" cy="0"/>
          <a:chOff x="0" y="0"/>
          <a:chExt cx="0" cy="0"/>
        </a:xfrm>
      </p:grpSpPr>
      <p:sp>
        <p:nvSpPr>
          <p:cNvPr id="75" name="Google Shape;75;p1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lt1"/>
              </a:buClr>
              <a:buSzPts val="3200"/>
              <a:buNone/>
              <a:defRPr>
                <a:solidFill>
                  <a:schemeClr val="lt1"/>
                </a:solidFill>
              </a:defRPr>
            </a:lvl1pPr>
            <a:lvl2pPr lvl="1" algn="ctr">
              <a:spcBef>
                <a:spcPts val="560"/>
              </a:spcBef>
              <a:spcAft>
                <a:spcPts val="0"/>
              </a:spcAft>
              <a:buClr>
                <a:schemeClr val="lt1"/>
              </a:buClr>
              <a:buSzPts val="2800"/>
              <a:buNone/>
              <a:defRPr>
                <a:solidFill>
                  <a:schemeClr val="lt1"/>
                </a:solidFill>
              </a:defRPr>
            </a:lvl2pPr>
            <a:lvl3pPr lvl="2" algn="ctr">
              <a:spcBef>
                <a:spcPts val="480"/>
              </a:spcBef>
              <a:spcAft>
                <a:spcPts val="0"/>
              </a:spcAft>
              <a:buClr>
                <a:schemeClr val="lt1"/>
              </a:buClr>
              <a:buSzPts val="2400"/>
              <a:buNone/>
              <a:defRPr>
                <a:solidFill>
                  <a:schemeClr val="lt1"/>
                </a:solidFill>
              </a:defRPr>
            </a:lvl3pPr>
            <a:lvl4pPr lvl="3" algn="ctr">
              <a:spcBef>
                <a:spcPts val="400"/>
              </a:spcBef>
              <a:spcAft>
                <a:spcPts val="0"/>
              </a:spcAft>
              <a:buClr>
                <a:schemeClr val="lt1"/>
              </a:buClr>
              <a:buSzPts val="2000"/>
              <a:buNone/>
              <a:defRPr>
                <a:solidFill>
                  <a:schemeClr val="lt1"/>
                </a:solidFill>
              </a:defRPr>
            </a:lvl4pPr>
            <a:lvl5pPr lvl="4" algn="ctr">
              <a:spcBef>
                <a:spcPts val="400"/>
              </a:spcBef>
              <a:spcAft>
                <a:spcPts val="0"/>
              </a:spcAft>
              <a:buClr>
                <a:schemeClr val="lt1"/>
              </a:buClr>
              <a:buSzPts val="2000"/>
              <a:buNone/>
              <a:defRPr>
                <a:solidFill>
                  <a:schemeClr val="lt1"/>
                </a:solidFill>
              </a:defRPr>
            </a:lvl5pPr>
            <a:lvl6pPr lvl="5" algn="ctr">
              <a:spcBef>
                <a:spcPts val="400"/>
              </a:spcBef>
              <a:spcAft>
                <a:spcPts val="0"/>
              </a:spcAft>
              <a:buClr>
                <a:schemeClr val="lt1"/>
              </a:buClr>
              <a:buSzPts val="2000"/>
              <a:buNone/>
              <a:defRPr>
                <a:solidFill>
                  <a:schemeClr val="lt1"/>
                </a:solidFill>
              </a:defRPr>
            </a:lvl6pPr>
            <a:lvl7pPr lvl="6" algn="ctr">
              <a:spcBef>
                <a:spcPts val="400"/>
              </a:spcBef>
              <a:spcAft>
                <a:spcPts val="0"/>
              </a:spcAft>
              <a:buClr>
                <a:schemeClr val="lt1"/>
              </a:buClr>
              <a:buSzPts val="2000"/>
              <a:buNone/>
              <a:defRPr>
                <a:solidFill>
                  <a:schemeClr val="lt1"/>
                </a:solidFill>
              </a:defRPr>
            </a:lvl7pPr>
            <a:lvl8pPr lvl="7" algn="ctr">
              <a:spcBef>
                <a:spcPts val="400"/>
              </a:spcBef>
              <a:spcAft>
                <a:spcPts val="0"/>
              </a:spcAft>
              <a:buClr>
                <a:schemeClr val="lt1"/>
              </a:buClr>
              <a:buSzPts val="2000"/>
              <a:buNone/>
              <a:defRPr>
                <a:solidFill>
                  <a:schemeClr val="lt1"/>
                </a:solidFill>
              </a:defRPr>
            </a:lvl8pPr>
            <a:lvl9pPr lvl="8" algn="ctr">
              <a:spcBef>
                <a:spcPts val="400"/>
              </a:spcBef>
              <a:spcAft>
                <a:spcPts val="0"/>
              </a:spcAft>
              <a:buClr>
                <a:schemeClr val="lt1"/>
              </a:buClr>
              <a:buSzPts val="2000"/>
              <a:buNone/>
              <a:defRPr>
                <a:solidFill>
                  <a:schemeClr val="lt1"/>
                </a:solidFill>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1pPr>
            <a:lvl2pPr indent="0" lvl="1"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2pPr>
            <a:lvl3pPr indent="0" lvl="2"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3pPr>
            <a:lvl4pPr indent="0" lvl="3"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4pPr>
            <a:lvl5pPr indent="0" lvl="4"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5pPr>
            <a:lvl6pPr indent="0" lvl="5"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6pPr>
            <a:lvl7pPr indent="0" lvl="6"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7pPr>
            <a:lvl8pPr indent="0" lvl="7"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8pPr>
            <a:lvl9pPr indent="0" lvl="8" marL="0" marR="0" algn="r">
              <a:lnSpc>
                <a:spcPct val="100000"/>
              </a:lnSpc>
              <a:spcBef>
                <a:spcPts val="0"/>
              </a:spcBef>
              <a:spcAft>
                <a:spcPts val="0"/>
              </a:spcAft>
              <a:buClr>
                <a:srgbClr val="FFFFFF"/>
              </a:buClr>
              <a:buSzPts val="1200"/>
              <a:buFont typeface="Arial"/>
              <a:buNone/>
              <a:defRPr b="0" i="0" sz="1200" u="non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lt1"/>
                </a:solidFill>
                <a:latin typeface="Arial"/>
                <a:ea typeface="Arial"/>
                <a:cs typeface="Arial"/>
                <a:sym typeface="Arial"/>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1pPr>
            <a:lvl2pPr indent="0" lvl="1"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2pPr>
            <a:lvl3pPr indent="0" lvl="2"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3pPr>
            <a:lvl4pPr indent="0" lvl="3"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4pPr>
            <a:lvl5pPr indent="0" lvl="4"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5pPr>
            <a:lvl6pPr indent="0" lvl="5"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6pPr>
            <a:lvl7pPr indent="0" lvl="6"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7pPr>
            <a:lvl8pPr indent="0" lvl="7"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8pPr>
            <a:lvl9pPr indent="0" lvl="8" marL="0" marR="0" rtl="0" algn="r">
              <a:lnSpc>
                <a:spcPct val="100000"/>
              </a:lnSpc>
              <a:spcBef>
                <a:spcPts val="0"/>
              </a:spcBef>
              <a:spcAft>
                <a:spcPts val="0"/>
              </a:spcAft>
              <a:buClr>
                <a:srgbClr val="FFFFFF"/>
              </a:buClr>
              <a:buSzPts val="1200"/>
              <a:buFont typeface="Arial"/>
              <a:buNone/>
              <a:defRPr b="0" i="0" sz="1200" u="none" cap="none" strike="noStrike">
                <a:solidFill>
                  <a:srgbClr val="FFFF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www.youtube.com/watch?v=0ENviLq-XfI" TargetMode="Externa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hyperlink" Target="https://timeforgeography.co.uk/videos_list/coasts/formation-sand-dunes/"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7.jp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www.youtube.com/watch?v=BX7AZTUxwcA"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hyperlink" Target="http://www.youtube.com/watch?v=axaZVZNsZpA" TargetMode="Externa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Font typeface="Arial Black"/>
              <a:buNone/>
            </a:pPr>
            <a:r>
              <a:rPr b="1" i="0" lang="en-US" sz="4000" u="none">
                <a:solidFill>
                  <a:schemeClr val="lt1"/>
                </a:solidFill>
                <a:latin typeface="Arial Black"/>
                <a:ea typeface="Arial Black"/>
                <a:cs typeface="Arial Black"/>
                <a:sym typeface="Arial Black"/>
              </a:rPr>
              <a:t>Coastal Processes:</a:t>
            </a:r>
            <a:br>
              <a:rPr b="1" i="0" lang="en-US" sz="4000" u="none">
                <a:solidFill>
                  <a:schemeClr val="lt1"/>
                </a:solidFill>
                <a:latin typeface="Arial Black"/>
                <a:ea typeface="Arial Black"/>
                <a:cs typeface="Arial Black"/>
                <a:sym typeface="Arial Black"/>
              </a:rPr>
            </a:br>
            <a:r>
              <a:rPr b="1" i="0" lang="en-US" sz="4000" u="none">
                <a:solidFill>
                  <a:schemeClr val="lt1"/>
                </a:solidFill>
                <a:latin typeface="Arial Black"/>
                <a:ea typeface="Arial Black"/>
                <a:cs typeface="Arial Black"/>
                <a:sym typeface="Arial Black"/>
              </a:rPr>
              <a:t>Sand Dune Development</a:t>
            </a:r>
            <a:endParaRPr/>
          </a:p>
        </p:txBody>
      </p:sp>
      <p:pic>
        <p:nvPicPr>
          <p:cNvPr id="85" name="Google Shape;85;p13"/>
          <p:cNvPicPr preferRelativeResize="0"/>
          <p:nvPr>
            <p:ph idx="1" type="body"/>
          </p:nvPr>
        </p:nvPicPr>
        <p:blipFill rotWithShape="1">
          <a:blip r:embed="rId3">
            <a:alphaModFix/>
          </a:blip>
          <a:srcRect b="-20498" l="0" r="0" t="-20498"/>
          <a:stretch/>
        </p:blipFill>
        <p:spPr>
          <a:xfrm>
            <a:off x="0" y="914400"/>
            <a:ext cx="9144000" cy="7010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400"/>
              <a:buFont typeface="Arial Black"/>
              <a:buNone/>
            </a:pPr>
            <a:r>
              <a:rPr b="1" i="0" lang="en-US" sz="4400" u="none">
                <a:solidFill>
                  <a:schemeClr val="lt1"/>
                </a:solidFill>
                <a:latin typeface="Arial"/>
                <a:ea typeface="Arial"/>
                <a:cs typeface="Arial"/>
                <a:sym typeface="Arial"/>
              </a:rPr>
              <a:t>Syllabus Link</a:t>
            </a:r>
            <a:endParaRPr b="1">
              <a:latin typeface="Arial"/>
              <a:ea typeface="Arial"/>
              <a:cs typeface="Arial"/>
              <a:sym typeface="Arial"/>
            </a:endParaRPr>
          </a:p>
        </p:txBody>
      </p:sp>
      <p:sp>
        <p:nvSpPr>
          <p:cNvPr id="91" name="Google Shape;91;p1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3200"/>
              <a:buFont typeface="Arial"/>
              <a:buNone/>
            </a:pPr>
            <a:r>
              <a:rPr b="0" i="0" lang="en-US" sz="3200" u="none" cap="none" strike="noStrike">
                <a:solidFill>
                  <a:schemeClr val="lt1"/>
                </a:solidFill>
                <a:latin typeface="Calibri"/>
                <a:ea typeface="Calibri"/>
                <a:cs typeface="Calibri"/>
                <a:sym typeface="Calibri"/>
              </a:rPr>
              <a:t>The role of coastal processes, wind and vegetation in sand dune development</a:t>
            </a:r>
            <a:endParaRPr/>
          </a:p>
          <a:p>
            <a:pPr indent="-139700" lvl="0" marL="342900" marR="0" rtl="0" algn="l">
              <a:spcBef>
                <a:spcPts val="640"/>
              </a:spcBef>
              <a:spcAft>
                <a:spcPts val="0"/>
              </a:spcAft>
              <a:buClr>
                <a:schemeClr val="lt1"/>
              </a:buClr>
              <a:buSzPts val="3200"/>
              <a:buFont typeface="Arial"/>
              <a:buNone/>
            </a:pPr>
            <a:r>
              <a:t/>
            </a:r>
            <a:endParaRPr b="0" i="0" sz="3200" u="non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5"/>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97" name="Google Shape;97;p15"/>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Watch the Behind The Scenes here: &#10;http://youtu.be/ey2M9dLKJT4&#10;&#10;Big Thanks to 100% Pure New Zealand for giving us the opportunity to film here!&#10;YouTube: http://www.youtube.com/purenewzealand &#10;Instagram: http://instagram.com/purenewzealand &#10;Facebook: http://www.facebook.com/purenewzealand&#10;Website: http://www.newzealand.com &#10;&#10;Super big thanks to Stoked for Saturday for making this happen!&#10;Be sure to subscribe to their Youtube channel! &#10;YouTube: http://www.youtube.com/c/stokedforsat...&#10;Instagram: http://instagram.com/stokedforsaturday &#10;Facebook: http://www.facebook.com/stokedforsatu... &#10;Website: http://www.stokedforsaturday.com &#10;&#10;Music used in this video is called &quot;All This Goodness&quot; by the amazing Kyle Andrews! You can license his music at the following links:&#10;Download the song in the link below!&#10;https://itunes.apple.com/us/album/all-this-goodness-single/id902205769&#10;&#10;Filmed by Devin Graham and TeamSupertramp using the RED Dragon in 6K resolution, with the Glidecam Devin Graham Series for the stabilizing shots.&#10;&#10;RC Aerial Video by CineChopper LLC&#10;You can contact them in the links below! :)&#10;http://www.youtube.com/cinechopper&#10;http://www.cinechopper.com&#10;http://www.facebook.com/cinechopper&#10;&#10;Edited by TeamSupertramp using Adobe Premiere Pro CC&#10;&#10;Make sure to follow me on instagram, facebook, twitter, and vine, it's the cool thing to do these days :)&#10;&#10;It's also where I let people know how to be involved in my videos.&#10;https://www.facebook.com/devinsupertramp&#10;http://twitter.com/devinsupertramp&#10;http://www.instagram.com/devinsupertramp&#10;&#10;For business inquiries ONLY, contact me here: devinsupertramp@gmail.com" id="98" name="Google Shape;98;p15" title="Sandboarding Supertramp Style - Play On in New Zealand! in 4K! | DEVINSUPERTRAMP">
            <a:hlinkClick r:id="rId3"/>
          </p:cNvPr>
          <p:cNvPicPr preferRelativeResize="0"/>
          <p:nvPr/>
        </p:nvPicPr>
        <p:blipFill>
          <a:blip r:embed="rId4">
            <a:alphaModFix/>
          </a:blip>
          <a:stretch>
            <a:fillRect/>
          </a:stretch>
        </p:blipFill>
        <p:spPr>
          <a:xfrm>
            <a:off x="457200" y="327200"/>
            <a:ext cx="8154575" cy="604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3700"/>
              <a:t>Thinking: </a:t>
            </a:r>
            <a:r>
              <a:rPr lang="en-US" sz="3700"/>
              <a:t>How do these factors impact the formation of sand dunes?</a:t>
            </a:r>
            <a:endParaRPr sz="3700"/>
          </a:p>
        </p:txBody>
      </p:sp>
      <p:sp>
        <p:nvSpPr>
          <p:cNvPr id="104" name="Google Shape;104;p16"/>
          <p:cNvSpPr txBox="1"/>
          <p:nvPr>
            <p:ph idx="1" type="body"/>
          </p:nvPr>
        </p:nvSpPr>
        <p:spPr>
          <a:xfrm>
            <a:off x="6059650" y="1903200"/>
            <a:ext cx="2892300" cy="3894600"/>
          </a:xfrm>
          <a:prstGeom prst="rect">
            <a:avLst/>
          </a:prstGeom>
        </p:spPr>
        <p:txBody>
          <a:bodyPr anchorCtr="0" anchor="t" bIns="45700" lIns="91425" spcFirstLastPara="1" rIns="91425" wrap="square" tIns="45700">
            <a:noAutofit/>
          </a:bodyPr>
          <a:lstStyle/>
          <a:p>
            <a:pPr indent="-419100" lvl="0" marL="457200" rtl="0" algn="l">
              <a:lnSpc>
                <a:spcPct val="142857"/>
              </a:lnSpc>
              <a:spcBef>
                <a:spcPts val="0"/>
              </a:spcBef>
              <a:spcAft>
                <a:spcPts val="0"/>
              </a:spcAft>
              <a:buSzPts val="3000"/>
              <a:buChar char="•"/>
            </a:pPr>
            <a:r>
              <a:rPr lang="en-US" sz="3000"/>
              <a:t>Wind</a:t>
            </a:r>
            <a:endParaRPr sz="3000"/>
          </a:p>
          <a:p>
            <a:pPr indent="-419100" lvl="0" marL="457200" rtl="0" algn="l">
              <a:lnSpc>
                <a:spcPct val="142857"/>
              </a:lnSpc>
              <a:spcBef>
                <a:spcPts val="0"/>
              </a:spcBef>
              <a:spcAft>
                <a:spcPts val="0"/>
              </a:spcAft>
              <a:buSzPts val="3000"/>
              <a:buChar char="•"/>
            </a:pPr>
            <a:r>
              <a:rPr lang="en-US" sz="3000"/>
              <a:t>Waves</a:t>
            </a:r>
            <a:endParaRPr sz="3000"/>
          </a:p>
          <a:p>
            <a:pPr indent="-419100" lvl="0" marL="457200" rtl="0" algn="l">
              <a:lnSpc>
                <a:spcPct val="142857"/>
              </a:lnSpc>
              <a:spcBef>
                <a:spcPts val="0"/>
              </a:spcBef>
              <a:spcAft>
                <a:spcPts val="0"/>
              </a:spcAft>
              <a:buSzPts val="3000"/>
              <a:buChar char="•"/>
            </a:pPr>
            <a:r>
              <a:rPr lang="en-US" sz="3000"/>
              <a:t>Beach</a:t>
            </a:r>
            <a:endParaRPr sz="3000"/>
          </a:p>
          <a:p>
            <a:pPr indent="-419100" lvl="0" marL="457200" rtl="0" algn="l">
              <a:lnSpc>
                <a:spcPct val="142857"/>
              </a:lnSpc>
              <a:spcBef>
                <a:spcPts val="0"/>
              </a:spcBef>
              <a:spcAft>
                <a:spcPts val="0"/>
              </a:spcAft>
              <a:buSzPts val="3000"/>
              <a:buChar char="•"/>
            </a:pPr>
            <a:r>
              <a:rPr lang="en-US" sz="3000"/>
              <a:t>Sediment supply</a:t>
            </a:r>
            <a:endParaRPr sz="3000"/>
          </a:p>
          <a:p>
            <a:pPr indent="-419100" lvl="0" marL="457200" rtl="0" algn="l">
              <a:lnSpc>
                <a:spcPct val="142857"/>
              </a:lnSpc>
              <a:spcBef>
                <a:spcPts val="0"/>
              </a:spcBef>
              <a:spcAft>
                <a:spcPts val="0"/>
              </a:spcAft>
              <a:buSzPts val="3000"/>
              <a:buChar char="•"/>
            </a:pPr>
            <a:r>
              <a:rPr lang="en-US" sz="3000"/>
              <a:t>Relief</a:t>
            </a:r>
            <a:endParaRPr sz="3000"/>
          </a:p>
          <a:p>
            <a:pPr indent="0" lvl="0" marL="0" rtl="0" algn="l">
              <a:spcBef>
                <a:spcPts val="1600"/>
              </a:spcBef>
              <a:spcAft>
                <a:spcPts val="0"/>
              </a:spcAft>
              <a:buNone/>
            </a:pPr>
            <a:r>
              <a:t/>
            </a:r>
            <a:endParaRPr sz="3000"/>
          </a:p>
        </p:txBody>
      </p:sp>
      <p:pic>
        <p:nvPicPr>
          <p:cNvPr id="105" name="Google Shape;105;p16"/>
          <p:cNvPicPr preferRelativeResize="0"/>
          <p:nvPr/>
        </p:nvPicPr>
        <p:blipFill>
          <a:blip r:embed="rId3">
            <a:alphaModFix/>
          </a:blip>
          <a:stretch>
            <a:fillRect/>
          </a:stretch>
        </p:blipFill>
        <p:spPr>
          <a:xfrm>
            <a:off x="0" y="1751688"/>
            <a:ext cx="5810975" cy="42231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7"/>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Sand Dune Formation</a:t>
            </a:r>
            <a:endParaRPr b="1"/>
          </a:p>
        </p:txBody>
      </p:sp>
      <p:sp>
        <p:nvSpPr>
          <p:cNvPr id="111" name="Google Shape;111;p17"/>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12" name="Google Shape;112;p17"/>
          <p:cNvSpPr txBox="1"/>
          <p:nvPr>
            <p:ph idx="2" type="body"/>
          </p:nvPr>
        </p:nvSpPr>
        <p:spPr>
          <a:xfrm>
            <a:off x="4934100" y="1600200"/>
            <a:ext cx="37527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a:p>
            <a:pPr indent="0" lvl="0" marL="0" rtl="0" algn="l">
              <a:spcBef>
                <a:spcPts val="560"/>
              </a:spcBef>
              <a:spcAft>
                <a:spcPts val="0"/>
              </a:spcAft>
              <a:buNone/>
            </a:pPr>
            <a:r>
              <a:rPr lang="en-US"/>
              <a:t>Watch this </a:t>
            </a:r>
            <a:r>
              <a:rPr lang="en-US" u="sng">
                <a:solidFill>
                  <a:schemeClr val="hlink"/>
                </a:solidFill>
                <a:hlinkClick r:id="rId3"/>
              </a:rPr>
              <a:t>video</a:t>
            </a:r>
            <a:r>
              <a:rPr lang="en-US"/>
              <a:t> from Timeforgeography.</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Take notes as you watch.</a:t>
            </a:r>
            <a:endParaRPr/>
          </a:p>
        </p:txBody>
      </p:sp>
      <p:pic>
        <p:nvPicPr>
          <p:cNvPr id="113" name="Google Shape;113;p17"/>
          <p:cNvPicPr preferRelativeResize="0"/>
          <p:nvPr/>
        </p:nvPicPr>
        <p:blipFill>
          <a:blip r:embed="rId4">
            <a:alphaModFix/>
          </a:blip>
          <a:stretch>
            <a:fillRect/>
          </a:stretch>
        </p:blipFill>
        <p:spPr>
          <a:xfrm>
            <a:off x="347750" y="1827500"/>
            <a:ext cx="4148050" cy="42190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8"/>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19" name="Google Shape;119;p18"/>
          <p:cNvSpPr txBox="1"/>
          <p:nvPr>
            <p:ph idx="1" type="body"/>
          </p:nvPr>
        </p:nvSpPr>
        <p:spPr>
          <a:xfrm>
            <a:off x="457200" y="274625"/>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2400">
                <a:solidFill>
                  <a:srgbClr val="FFFFFF"/>
                </a:solidFill>
                <a:latin typeface="Arial"/>
                <a:ea typeface="Arial"/>
                <a:cs typeface="Arial"/>
                <a:sym typeface="Arial"/>
              </a:rPr>
              <a:t>Dunes form typically on large flat beach profiles with a large sediment supply to the backshore. Dunes develop in a different way to other depositional features because they are the result of the interaction between marine processes and the atmosphere. In brief, dunes begin to form beyond the strandline of the beach where dry sediment is transported by wind through saltation and suspension. Beach litter and debris that collects on the storm beach acts as an obstacle to saltation and sediment begins to build up. Over time, an embryo dune develops, which may become vegetated by marram grasses. Vegetation stabilizes the dunes in two ways. Firstly, the roots bind the sand together, and secondly the above ground vegetation traps particles of sand as they are blown over the surface. When dunes are less vegetated they remain unstable and so they migrate</a:t>
            </a:r>
            <a:endParaRPr sz="240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9"/>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Sand Dune Formation Role Play</a:t>
            </a:r>
            <a:endParaRPr b="1"/>
          </a:p>
        </p:txBody>
      </p:sp>
      <p:sp>
        <p:nvSpPr>
          <p:cNvPr id="125" name="Google Shape;125;p19"/>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26" name="Google Shape;126;p19"/>
          <p:cNvSpPr txBox="1"/>
          <p:nvPr>
            <p:ph idx="2" type="body"/>
          </p:nvPr>
        </p:nvSpPr>
        <p:spPr>
          <a:xfrm>
            <a:off x="4838475" y="1600200"/>
            <a:ext cx="40482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In groups you need to come up with a role play to show the main processes in the formation of a sand dune.</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Use the resources on adorngeo to assist you.</a:t>
            </a:r>
            <a:endParaRPr/>
          </a:p>
        </p:txBody>
      </p:sp>
      <p:pic>
        <p:nvPicPr>
          <p:cNvPr id="127" name="Google Shape;127;p19"/>
          <p:cNvPicPr preferRelativeResize="0"/>
          <p:nvPr/>
        </p:nvPicPr>
        <p:blipFill>
          <a:blip r:embed="rId3">
            <a:alphaModFix/>
          </a:blip>
          <a:stretch>
            <a:fillRect/>
          </a:stretch>
        </p:blipFill>
        <p:spPr>
          <a:xfrm>
            <a:off x="452425" y="2162153"/>
            <a:ext cx="4048125" cy="3256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b="1" lang="en-US"/>
              <a:t>Sand Dune Formation Role Play</a:t>
            </a:r>
            <a:endParaRPr/>
          </a:p>
        </p:txBody>
      </p:sp>
      <p:sp>
        <p:nvSpPr>
          <p:cNvPr id="133" name="Google Shape;133;p20"/>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134" name="Google Shape;134;p20"/>
          <p:cNvSpPr txBox="1"/>
          <p:nvPr>
            <p:ph idx="2" type="body"/>
          </p:nvPr>
        </p:nvSpPr>
        <p:spPr>
          <a:xfrm>
            <a:off x="4648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You have 15 minutes to create your role play.</a:t>
            </a:r>
            <a:endParaRPr/>
          </a:p>
        </p:txBody>
      </p:sp>
      <p:pic>
        <p:nvPicPr>
          <p:cNvPr id="135" name="Google Shape;135;p20"/>
          <p:cNvPicPr preferRelativeResize="0"/>
          <p:nvPr/>
        </p:nvPicPr>
        <p:blipFill>
          <a:blip r:embed="rId3">
            <a:alphaModFix/>
          </a:blip>
          <a:stretch>
            <a:fillRect/>
          </a:stretch>
        </p:blipFill>
        <p:spPr>
          <a:xfrm>
            <a:off x="1016125" y="1417625"/>
            <a:ext cx="2190750" cy="4762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1"/>
          <p:cNvSpPr txBox="1"/>
          <p:nvPr>
            <p:ph type="title"/>
          </p:nvPr>
        </p:nvSpPr>
        <p:spPr>
          <a:xfrm>
            <a:off x="228600" y="274637"/>
            <a:ext cx="32004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800"/>
              <a:buFont typeface="Calibri"/>
              <a:buNone/>
            </a:pPr>
            <a:r>
              <a:rPr b="1" i="0" lang="en-US" sz="4800" u="none">
                <a:solidFill>
                  <a:schemeClr val="lt1"/>
                </a:solidFill>
                <a:latin typeface="Calibri"/>
                <a:ea typeface="Calibri"/>
                <a:cs typeface="Calibri"/>
                <a:sym typeface="Calibri"/>
              </a:rPr>
              <a:t>Sand Dunes</a:t>
            </a:r>
            <a:endParaRPr/>
          </a:p>
        </p:txBody>
      </p:sp>
      <p:pic>
        <p:nvPicPr>
          <p:cNvPr id="141" name="Google Shape;141;p21"/>
          <p:cNvPicPr preferRelativeResize="0"/>
          <p:nvPr/>
        </p:nvPicPr>
        <p:blipFill rotWithShape="1">
          <a:blip r:embed="rId3">
            <a:alphaModFix/>
          </a:blip>
          <a:srcRect b="0" l="0" r="0" t="0"/>
          <a:stretch/>
        </p:blipFill>
        <p:spPr>
          <a:xfrm>
            <a:off x="-2956050" y="6623000"/>
            <a:ext cx="6094525" cy="4019925"/>
          </a:xfrm>
          <a:prstGeom prst="rect">
            <a:avLst/>
          </a:prstGeom>
          <a:noFill/>
          <a:ln>
            <a:noFill/>
          </a:ln>
        </p:spPr>
      </p:pic>
      <p:sp>
        <p:nvSpPr>
          <p:cNvPr id="142" name="Google Shape;142;p21"/>
          <p:cNvSpPr txBox="1"/>
          <p:nvPr/>
        </p:nvSpPr>
        <p:spPr>
          <a:xfrm>
            <a:off x="304800" y="4267200"/>
            <a:ext cx="2133600" cy="396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000"/>
              <a:buFont typeface="Calibri"/>
              <a:buNone/>
            </a:pPr>
            <a:r>
              <a:rPr b="1" i="0" lang="en-US" sz="2000" u="none" cap="none" strike="noStrike">
                <a:solidFill>
                  <a:schemeClr val="lt1"/>
                </a:solidFill>
                <a:latin typeface="Calibri"/>
                <a:ea typeface="Calibri"/>
                <a:cs typeface="Calibri"/>
                <a:sym typeface="Calibri"/>
              </a:rPr>
              <a:t>Beach/Foreshore</a:t>
            </a:r>
            <a:endParaRPr/>
          </a:p>
        </p:txBody>
      </p:sp>
      <p:sp>
        <p:nvSpPr>
          <p:cNvPr id="143" name="Google Shape;143;p21"/>
          <p:cNvSpPr txBox="1"/>
          <p:nvPr/>
        </p:nvSpPr>
        <p:spPr>
          <a:xfrm>
            <a:off x="4924862" y="4576762"/>
            <a:ext cx="12240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Calibri"/>
              <a:buNone/>
            </a:pPr>
            <a:r>
              <a:rPr b="1" i="0" lang="en-US" sz="2400" u="none" cap="none" strike="noStrike">
                <a:solidFill>
                  <a:schemeClr val="lt1"/>
                </a:solidFill>
                <a:latin typeface="Calibri"/>
                <a:ea typeface="Calibri"/>
                <a:cs typeface="Calibri"/>
                <a:sym typeface="Calibri"/>
              </a:rPr>
              <a:t>Dune</a:t>
            </a:r>
            <a:endParaRPr/>
          </a:p>
        </p:txBody>
      </p:sp>
      <p:sp>
        <p:nvSpPr>
          <p:cNvPr id="144" name="Google Shape;144;p21"/>
          <p:cNvSpPr/>
          <p:nvPr/>
        </p:nvSpPr>
        <p:spPr>
          <a:xfrm>
            <a:off x="827087" y="2781300"/>
            <a:ext cx="1223962" cy="215900"/>
          </a:xfrm>
          <a:prstGeom prst="right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Arial"/>
              <a:ea typeface="Arial"/>
              <a:cs typeface="Arial"/>
              <a:sym typeface="Arial"/>
            </a:endParaRPr>
          </a:p>
        </p:txBody>
      </p:sp>
      <p:sp>
        <p:nvSpPr>
          <p:cNvPr id="145" name="Google Shape;145;p21"/>
          <p:cNvSpPr/>
          <p:nvPr/>
        </p:nvSpPr>
        <p:spPr>
          <a:xfrm>
            <a:off x="827087" y="3213100"/>
            <a:ext cx="1223962" cy="215900"/>
          </a:xfrm>
          <a:prstGeom prst="right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Arial"/>
              <a:ea typeface="Arial"/>
              <a:cs typeface="Arial"/>
              <a:sym typeface="Arial"/>
            </a:endParaRPr>
          </a:p>
        </p:txBody>
      </p:sp>
      <p:cxnSp>
        <p:nvCxnSpPr>
          <p:cNvPr id="146" name="Google Shape;146;p21"/>
          <p:cNvCxnSpPr/>
          <p:nvPr/>
        </p:nvCxnSpPr>
        <p:spPr>
          <a:xfrm flipH="1">
            <a:off x="1619250" y="2205037"/>
            <a:ext cx="1439862" cy="1871662"/>
          </a:xfrm>
          <a:prstGeom prst="straightConnector1">
            <a:avLst/>
          </a:prstGeom>
          <a:noFill/>
          <a:ln cap="flat" cmpd="sng" w="9525">
            <a:solidFill>
              <a:schemeClr val="lt1"/>
            </a:solidFill>
            <a:prstDash val="solid"/>
            <a:miter lim="800000"/>
            <a:headEnd len="med" w="med" type="none"/>
            <a:tailEnd len="med" w="med" type="triangle"/>
          </a:ln>
        </p:spPr>
      </p:cxnSp>
      <p:sp>
        <p:nvSpPr>
          <p:cNvPr id="147" name="Google Shape;147;p21"/>
          <p:cNvSpPr txBox="1"/>
          <p:nvPr/>
        </p:nvSpPr>
        <p:spPr>
          <a:xfrm>
            <a:off x="827087" y="2205037"/>
            <a:ext cx="1296987"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Onshore breeze</a:t>
            </a:r>
            <a:endParaRPr/>
          </a:p>
        </p:txBody>
      </p:sp>
      <p:sp>
        <p:nvSpPr>
          <p:cNvPr id="148" name="Google Shape;148;p21"/>
          <p:cNvSpPr txBox="1"/>
          <p:nvPr/>
        </p:nvSpPr>
        <p:spPr>
          <a:xfrm flipH="1">
            <a:off x="3138487" y="1979612"/>
            <a:ext cx="59531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Arial"/>
              <a:buNone/>
            </a:pPr>
            <a:r>
              <a:rPr b="1" i="0" lang="en-US" sz="2400" u="none">
                <a:solidFill>
                  <a:schemeClr val="lt1"/>
                </a:solidFill>
                <a:latin typeface="Arial"/>
                <a:ea typeface="Arial"/>
                <a:cs typeface="Arial"/>
                <a:sym typeface="Arial"/>
              </a:rPr>
              <a:t>1</a:t>
            </a:r>
            <a:endParaRPr/>
          </a:p>
        </p:txBody>
      </p:sp>
      <p:cxnSp>
        <p:nvCxnSpPr>
          <p:cNvPr id="149" name="Google Shape;149;p21"/>
          <p:cNvCxnSpPr/>
          <p:nvPr/>
        </p:nvCxnSpPr>
        <p:spPr>
          <a:xfrm rot="10800000">
            <a:off x="3563937" y="3789362"/>
            <a:ext cx="576262" cy="1295400"/>
          </a:xfrm>
          <a:prstGeom prst="straightConnector1">
            <a:avLst/>
          </a:prstGeom>
          <a:noFill/>
          <a:ln cap="flat" cmpd="sng" w="9525">
            <a:solidFill>
              <a:schemeClr val="lt1"/>
            </a:solidFill>
            <a:prstDash val="solid"/>
            <a:miter lim="800000"/>
            <a:headEnd len="med" w="med" type="none"/>
            <a:tailEnd len="med" w="med" type="triangle"/>
          </a:ln>
        </p:spPr>
      </p:cxnSp>
      <p:sp>
        <p:nvSpPr>
          <p:cNvPr id="150" name="Google Shape;150;p21"/>
          <p:cNvSpPr txBox="1"/>
          <p:nvPr/>
        </p:nvSpPr>
        <p:spPr>
          <a:xfrm>
            <a:off x="3779837" y="4876800"/>
            <a:ext cx="639762"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Arial"/>
              <a:buNone/>
            </a:pPr>
            <a:r>
              <a:rPr b="1" i="0" lang="en-US" sz="2400" u="none">
                <a:solidFill>
                  <a:schemeClr val="lt1"/>
                </a:solidFill>
                <a:latin typeface="Arial"/>
                <a:ea typeface="Arial"/>
                <a:cs typeface="Arial"/>
                <a:sym typeface="Arial"/>
              </a:rPr>
              <a:t>2</a:t>
            </a:r>
            <a:endParaRPr/>
          </a:p>
        </p:txBody>
      </p:sp>
      <p:cxnSp>
        <p:nvCxnSpPr>
          <p:cNvPr id="151" name="Google Shape;151;p21"/>
          <p:cNvCxnSpPr/>
          <p:nvPr/>
        </p:nvCxnSpPr>
        <p:spPr>
          <a:xfrm flipH="1" rot="10800000">
            <a:off x="4716462" y="2558950"/>
            <a:ext cx="503100" cy="216000"/>
          </a:xfrm>
          <a:prstGeom prst="straightConnector1">
            <a:avLst/>
          </a:prstGeom>
          <a:noFill/>
          <a:ln cap="flat" cmpd="sng" w="9525">
            <a:solidFill>
              <a:schemeClr val="lt1"/>
            </a:solidFill>
            <a:prstDash val="solid"/>
            <a:miter lim="800000"/>
            <a:headEnd len="med" w="med" type="none"/>
            <a:tailEnd len="med" w="med" type="none"/>
          </a:ln>
        </p:spPr>
      </p:cxnSp>
      <p:cxnSp>
        <p:nvCxnSpPr>
          <p:cNvPr id="152" name="Google Shape;152;p21"/>
          <p:cNvCxnSpPr/>
          <p:nvPr/>
        </p:nvCxnSpPr>
        <p:spPr>
          <a:xfrm>
            <a:off x="5219700" y="2556875"/>
            <a:ext cx="288900" cy="142800"/>
          </a:xfrm>
          <a:prstGeom prst="straightConnector1">
            <a:avLst/>
          </a:prstGeom>
          <a:noFill/>
          <a:ln cap="flat" cmpd="sng" w="9525">
            <a:solidFill>
              <a:schemeClr val="lt1"/>
            </a:solidFill>
            <a:prstDash val="solid"/>
            <a:miter lim="800000"/>
            <a:headEnd len="med" w="med" type="none"/>
            <a:tailEnd len="med" w="med" type="triangle"/>
          </a:ln>
        </p:spPr>
      </p:cxnSp>
      <p:sp>
        <p:nvSpPr>
          <p:cNvPr id="153" name="Google Shape;153;p21"/>
          <p:cNvSpPr txBox="1"/>
          <p:nvPr/>
        </p:nvSpPr>
        <p:spPr>
          <a:xfrm>
            <a:off x="5908675" y="2438400"/>
            <a:ext cx="720725"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400"/>
              <a:buFont typeface="Arial"/>
              <a:buNone/>
            </a:pPr>
            <a:r>
              <a:rPr b="1" i="0" lang="en-US" sz="2400" u="none">
                <a:solidFill>
                  <a:schemeClr val="lt1"/>
                </a:solidFill>
                <a:latin typeface="Arial"/>
                <a:ea typeface="Arial"/>
                <a:cs typeface="Arial"/>
                <a:sym typeface="Arial"/>
              </a:rPr>
              <a:t>3</a:t>
            </a:r>
            <a:endParaRPr/>
          </a:p>
        </p:txBody>
      </p:sp>
      <p:sp>
        <p:nvSpPr>
          <p:cNvPr id="154" name="Google Shape;154;p21"/>
          <p:cNvSpPr/>
          <p:nvPr/>
        </p:nvSpPr>
        <p:spPr>
          <a:xfrm>
            <a:off x="4391825" y="5150575"/>
            <a:ext cx="1655700" cy="358800"/>
          </a:xfrm>
          <a:prstGeom prst="rightArrow">
            <a:avLst>
              <a:gd fmla="val 50000" name="adj1"/>
              <a:gd fmla="val 50000"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lt1"/>
              </a:solidFill>
              <a:latin typeface="Arial"/>
              <a:ea typeface="Arial"/>
              <a:cs typeface="Arial"/>
              <a:sym typeface="Arial"/>
            </a:endParaRPr>
          </a:p>
        </p:txBody>
      </p:sp>
      <p:sp>
        <p:nvSpPr>
          <p:cNvPr id="155" name="Google Shape;155;p21"/>
          <p:cNvSpPr txBox="1"/>
          <p:nvPr/>
        </p:nvSpPr>
        <p:spPr>
          <a:xfrm>
            <a:off x="3995737" y="5661025"/>
            <a:ext cx="29527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Dunes migrate this way</a:t>
            </a:r>
            <a:endParaRPr/>
          </a:p>
        </p:txBody>
      </p:sp>
      <p:sp>
        <p:nvSpPr>
          <p:cNvPr id="156" name="Google Shape;156;p21"/>
          <p:cNvSpPr txBox="1"/>
          <p:nvPr/>
        </p:nvSpPr>
        <p:spPr>
          <a:xfrm>
            <a:off x="6548550" y="1806125"/>
            <a:ext cx="2443200" cy="4697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1" i="0" lang="en-US" sz="2000" u="none">
                <a:solidFill>
                  <a:schemeClr val="lt1"/>
                </a:solidFill>
                <a:latin typeface="Calibri"/>
                <a:ea typeface="Calibri"/>
                <a:cs typeface="Calibri"/>
                <a:sym typeface="Calibri"/>
              </a:rPr>
              <a:t>1 </a:t>
            </a:r>
            <a:r>
              <a:rPr b="0" i="0" lang="en-US" sz="2000" u="none">
                <a:solidFill>
                  <a:schemeClr val="lt1"/>
                </a:solidFill>
                <a:latin typeface="Calibri"/>
                <a:ea typeface="Calibri"/>
                <a:cs typeface="Calibri"/>
                <a:sym typeface="Calibri"/>
              </a:rPr>
              <a:t>Particles are blown off the beach by the onshore breeze.</a:t>
            </a:r>
            <a:endParaRPr sz="1600"/>
          </a:p>
          <a:p>
            <a:pPr indent="0" lvl="0" marL="0" marR="0" rtl="0" algn="l">
              <a:lnSpc>
                <a:spcPct val="100000"/>
              </a:lnSpc>
              <a:spcBef>
                <a:spcPts val="900"/>
              </a:spcBef>
              <a:spcAft>
                <a:spcPts val="0"/>
              </a:spcAft>
              <a:buClr>
                <a:schemeClr val="lt1"/>
              </a:buClr>
              <a:buSzPts val="1800"/>
              <a:buFont typeface="Calibri"/>
              <a:buNone/>
            </a:pPr>
            <a:r>
              <a:rPr b="1" i="0" lang="en-US" sz="2000" u="none">
                <a:solidFill>
                  <a:schemeClr val="lt1"/>
                </a:solidFill>
                <a:latin typeface="Calibri"/>
                <a:ea typeface="Calibri"/>
                <a:cs typeface="Calibri"/>
                <a:sym typeface="Calibri"/>
              </a:rPr>
              <a:t>2</a:t>
            </a:r>
            <a:r>
              <a:rPr b="0" i="0" lang="en-US" sz="2000" u="none">
                <a:solidFill>
                  <a:schemeClr val="lt1"/>
                </a:solidFill>
                <a:latin typeface="Calibri"/>
                <a:ea typeface="Calibri"/>
                <a:cs typeface="Calibri"/>
                <a:sym typeface="Calibri"/>
              </a:rPr>
              <a:t> Some particles become trapped in Marram or Spinifex grass and the dune grows in height.</a:t>
            </a:r>
            <a:endParaRPr sz="1600"/>
          </a:p>
          <a:p>
            <a:pPr indent="0" lvl="0" marL="0" marR="0" rtl="0" algn="l">
              <a:lnSpc>
                <a:spcPct val="100000"/>
              </a:lnSpc>
              <a:spcBef>
                <a:spcPts val="900"/>
              </a:spcBef>
              <a:spcAft>
                <a:spcPts val="0"/>
              </a:spcAft>
              <a:buClr>
                <a:schemeClr val="lt1"/>
              </a:buClr>
              <a:buSzPts val="1800"/>
              <a:buFont typeface="Calibri"/>
              <a:buNone/>
            </a:pPr>
            <a:r>
              <a:rPr b="1" i="0" lang="en-US" sz="2000" u="none">
                <a:solidFill>
                  <a:schemeClr val="lt1"/>
                </a:solidFill>
                <a:latin typeface="Calibri"/>
                <a:ea typeface="Calibri"/>
                <a:cs typeface="Calibri"/>
                <a:sym typeface="Calibri"/>
              </a:rPr>
              <a:t>3</a:t>
            </a:r>
            <a:r>
              <a:rPr b="0" i="0" lang="en-US" sz="2000" u="none">
                <a:solidFill>
                  <a:schemeClr val="lt1"/>
                </a:solidFill>
                <a:latin typeface="Calibri"/>
                <a:ea typeface="Calibri"/>
                <a:cs typeface="Calibri"/>
                <a:sym typeface="Calibri"/>
              </a:rPr>
              <a:t> Sand is blown off the seaward face of the dune and cascades down the landward face and so the dune advances landward with time.</a:t>
            </a:r>
            <a:endParaRPr sz="1600"/>
          </a:p>
        </p:txBody>
      </p:sp>
      <p:sp>
        <p:nvSpPr>
          <p:cNvPr id="157" name="Google Shape;157;p21"/>
          <p:cNvSpPr txBox="1"/>
          <p:nvPr/>
        </p:nvSpPr>
        <p:spPr>
          <a:xfrm>
            <a:off x="3581400" y="441325"/>
            <a:ext cx="3276600" cy="10064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66"/>
              </a:buClr>
              <a:buSzPts val="2000"/>
              <a:buFont typeface="Calibri"/>
              <a:buNone/>
            </a:pPr>
            <a:r>
              <a:rPr b="0" i="0" lang="en-US" sz="2000" u="none">
                <a:solidFill>
                  <a:srgbClr val="FFFFFF"/>
                </a:solidFill>
                <a:latin typeface="Calibri"/>
                <a:ea typeface="Calibri"/>
                <a:cs typeface="Calibri"/>
                <a:sym typeface="Calibri"/>
              </a:rPr>
              <a:t>Strong winds can blow sand further up the beach to form </a:t>
            </a:r>
            <a:r>
              <a:rPr b="1" i="0" lang="en-US" sz="2000" u="none">
                <a:solidFill>
                  <a:srgbClr val="FFFFFF"/>
                </a:solidFill>
                <a:latin typeface="Calibri"/>
                <a:ea typeface="Calibri"/>
                <a:cs typeface="Calibri"/>
                <a:sym typeface="Calibri"/>
              </a:rPr>
              <a:t>sand dunes …</a:t>
            </a:r>
            <a:r>
              <a:rPr b="0" i="0" lang="en-US" sz="2000" u="none">
                <a:solidFill>
                  <a:srgbClr val="FFFFFF"/>
                </a:solidFill>
                <a:latin typeface="Calibri"/>
                <a:ea typeface="Calibri"/>
                <a:cs typeface="Calibri"/>
                <a:sym typeface="Calibri"/>
              </a:rPr>
              <a:t>  </a:t>
            </a:r>
            <a:endParaRPr>
              <a:solidFill>
                <a:srgbClr val="FFFFFF"/>
              </a:solidFill>
            </a:endParaRPr>
          </a:p>
        </p:txBody>
      </p:sp>
      <p:pic>
        <p:nvPicPr>
          <p:cNvPr descr="[an image of a sand dune]" id="158" name="Google Shape;158;p21"/>
          <p:cNvPicPr preferRelativeResize="0"/>
          <p:nvPr/>
        </p:nvPicPr>
        <p:blipFill rotWithShape="1">
          <a:blip r:embed="rId4">
            <a:alphaModFix/>
          </a:blip>
          <a:srcRect b="0" l="0" r="0" t="0"/>
          <a:stretch/>
        </p:blipFill>
        <p:spPr>
          <a:xfrm>
            <a:off x="6781950" y="130162"/>
            <a:ext cx="2209800" cy="1431925"/>
          </a:xfrm>
          <a:prstGeom prst="rect">
            <a:avLst/>
          </a:prstGeom>
          <a:noFill/>
          <a:ln>
            <a:noFill/>
          </a:ln>
        </p:spPr>
      </p:pic>
      <p:sp>
        <p:nvSpPr>
          <p:cNvPr id="159" name="Google Shape;159;p21"/>
          <p:cNvSpPr txBox="1"/>
          <p:nvPr/>
        </p:nvSpPr>
        <p:spPr>
          <a:xfrm>
            <a:off x="0" y="0"/>
            <a:ext cx="30000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t>https://drive.google.com/file/d/1OC56oHG7kJXbXsrTVx4pE-dNnWQaOh9j/view?usp=sharing</a:t>
            </a:r>
            <a:endParaRPr/>
          </a:p>
        </p:txBody>
      </p:sp>
      <p:pic>
        <p:nvPicPr>
          <p:cNvPr id="160" name="Google Shape;160;p21"/>
          <p:cNvPicPr preferRelativeResize="0"/>
          <p:nvPr/>
        </p:nvPicPr>
        <p:blipFill>
          <a:blip r:embed="rId5">
            <a:alphaModFix/>
          </a:blip>
          <a:stretch>
            <a:fillRect/>
          </a:stretch>
        </p:blipFill>
        <p:spPr>
          <a:xfrm>
            <a:off x="2338075" y="2998775"/>
            <a:ext cx="1090925" cy="1542891"/>
          </a:xfrm>
          <a:prstGeom prst="rect">
            <a:avLst/>
          </a:prstGeom>
          <a:noFill/>
          <a:ln>
            <a:noFill/>
          </a:ln>
        </p:spPr>
      </p:pic>
      <p:pic>
        <p:nvPicPr>
          <p:cNvPr id="161" name="Google Shape;161;p21"/>
          <p:cNvPicPr preferRelativeResize="0"/>
          <p:nvPr/>
        </p:nvPicPr>
        <p:blipFill>
          <a:blip r:embed="rId6">
            <a:alphaModFix/>
          </a:blip>
          <a:stretch>
            <a:fillRect/>
          </a:stretch>
        </p:blipFill>
        <p:spPr>
          <a:xfrm>
            <a:off x="4858324" y="2910241"/>
            <a:ext cx="1223975" cy="1549884"/>
          </a:xfrm>
          <a:prstGeom prst="rect">
            <a:avLst/>
          </a:prstGeom>
          <a:noFill/>
          <a:ln>
            <a:noFill/>
          </a:ln>
        </p:spPr>
      </p:pic>
      <p:pic>
        <p:nvPicPr>
          <p:cNvPr id="162" name="Google Shape;162;p21"/>
          <p:cNvPicPr preferRelativeResize="0"/>
          <p:nvPr/>
        </p:nvPicPr>
        <p:blipFill>
          <a:blip r:embed="rId7">
            <a:alphaModFix/>
          </a:blip>
          <a:stretch>
            <a:fillRect/>
          </a:stretch>
        </p:blipFill>
        <p:spPr>
          <a:xfrm>
            <a:off x="412525" y="4872089"/>
            <a:ext cx="1918142" cy="1542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2"/>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The Process of Saltation</a:t>
            </a:r>
            <a:endParaRPr b="1"/>
          </a:p>
        </p:txBody>
      </p:sp>
      <p:sp>
        <p:nvSpPr>
          <p:cNvPr id="168" name="Google Shape;168;p22"/>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descr="RELATED VIDEOS:&#10;https://youtu.be/41KcXVgmn0E&#10;https://youtu.be/uAp8gzv9eQo&#10;https://youtu.be/tOkQxx8jn9Y&#10;https://youtu.be/uE2stStW7Bk&#10;https://youtu.be/oSHx_IIfaxg" id="169" name="Google Shape;169;p22" title="Saltation and Creep at Oceano Dunes">
            <a:hlinkClick r:id="rId3"/>
          </p:cNvPr>
          <p:cNvPicPr preferRelativeResize="0"/>
          <p:nvPr/>
        </p:nvPicPr>
        <p:blipFill>
          <a:blip r:embed="rId4">
            <a:alphaModFix/>
          </a:blip>
          <a:stretch>
            <a:fillRect/>
          </a:stretch>
        </p:blipFill>
        <p:spPr>
          <a:xfrm>
            <a:off x="457200" y="1417625"/>
            <a:ext cx="8229600" cy="5230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10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3"/>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t/>
            </a:r>
            <a:endParaRPr/>
          </a:p>
        </p:txBody>
      </p:sp>
      <p:sp>
        <p:nvSpPr>
          <p:cNvPr id="175" name="Google Shape;175;p23"/>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pic>
        <p:nvPicPr>
          <p:cNvPr id="176" name="Google Shape;176;p23"/>
          <p:cNvPicPr preferRelativeResize="0"/>
          <p:nvPr>
            <p:ph idx="1" type="body"/>
          </p:nvPr>
        </p:nvPicPr>
        <p:blipFill rotWithShape="1">
          <a:blip r:embed="rId3">
            <a:alphaModFix/>
          </a:blip>
          <a:srcRect b="-20502" l="0" r="0" t="-20502"/>
          <a:stretch/>
        </p:blipFill>
        <p:spPr>
          <a:xfrm>
            <a:off x="0" y="-1238400"/>
            <a:ext cx="9144000" cy="9525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4"/>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Calibri"/>
              <a:buNone/>
            </a:pPr>
            <a:r>
              <a:rPr b="1" i="0" lang="en-US" sz="4400" u="none">
                <a:solidFill>
                  <a:schemeClr val="lt1"/>
                </a:solidFill>
                <a:latin typeface="Calibri"/>
                <a:ea typeface="Calibri"/>
                <a:cs typeface="Calibri"/>
                <a:sym typeface="Calibri"/>
              </a:rPr>
              <a:t>The Dune System</a:t>
            </a:r>
            <a:endParaRPr/>
          </a:p>
        </p:txBody>
      </p:sp>
      <p:pic>
        <p:nvPicPr>
          <p:cNvPr id="182" name="Google Shape;182;p24"/>
          <p:cNvPicPr preferRelativeResize="0"/>
          <p:nvPr/>
        </p:nvPicPr>
        <p:blipFill rotWithShape="1">
          <a:blip r:embed="rId3">
            <a:alphaModFix/>
          </a:blip>
          <a:srcRect b="0" l="0" r="0" t="0"/>
          <a:stretch/>
        </p:blipFill>
        <p:spPr>
          <a:xfrm>
            <a:off x="381000" y="3008312"/>
            <a:ext cx="7921625" cy="3240087"/>
          </a:xfrm>
          <a:prstGeom prst="rect">
            <a:avLst/>
          </a:prstGeom>
          <a:noFill/>
          <a:ln>
            <a:noFill/>
          </a:ln>
        </p:spPr>
      </p:pic>
      <p:sp>
        <p:nvSpPr>
          <p:cNvPr id="183" name="Google Shape;183;p24"/>
          <p:cNvSpPr txBox="1"/>
          <p:nvPr/>
        </p:nvSpPr>
        <p:spPr>
          <a:xfrm>
            <a:off x="892175" y="4586287"/>
            <a:ext cx="93662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Sea</a:t>
            </a:r>
            <a:endParaRPr/>
          </a:p>
        </p:txBody>
      </p:sp>
      <p:sp>
        <p:nvSpPr>
          <p:cNvPr id="184" name="Google Shape;184;p24"/>
          <p:cNvSpPr txBox="1"/>
          <p:nvPr/>
        </p:nvSpPr>
        <p:spPr>
          <a:xfrm>
            <a:off x="2286000" y="4510087"/>
            <a:ext cx="1127125"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Foreshore</a:t>
            </a:r>
            <a:endParaRPr/>
          </a:p>
        </p:txBody>
      </p:sp>
      <p:sp>
        <p:nvSpPr>
          <p:cNvPr id="185" name="Google Shape;185;p24"/>
          <p:cNvSpPr txBox="1"/>
          <p:nvPr/>
        </p:nvSpPr>
        <p:spPr>
          <a:xfrm>
            <a:off x="3670300" y="4191000"/>
            <a:ext cx="128270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Embryonic dune</a:t>
            </a:r>
            <a:endParaRPr/>
          </a:p>
        </p:txBody>
      </p:sp>
      <p:sp>
        <p:nvSpPr>
          <p:cNvPr id="186" name="Google Shape;186;p24"/>
          <p:cNvSpPr txBox="1"/>
          <p:nvPr/>
        </p:nvSpPr>
        <p:spPr>
          <a:xfrm>
            <a:off x="4648200" y="3976687"/>
            <a:ext cx="144145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Fore dune</a:t>
            </a:r>
            <a:endParaRPr/>
          </a:p>
        </p:txBody>
      </p:sp>
      <p:sp>
        <p:nvSpPr>
          <p:cNvPr id="187" name="Google Shape;187;p24"/>
          <p:cNvSpPr txBox="1"/>
          <p:nvPr/>
        </p:nvSpPr>
        <p:spPr>
          <a:xfrm>
            <a:off x="5867400" y="4052887"/>
            <a:ext cx="1511300" cy="36671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Mobile dune</a:t>
            </a:r>
            <a:endParaRPr/>
          </a:p>
        </p:txBody>
      </p:sp>
      <p:sp>
        <p:nvSpPr>
          <p:cNvPr id="188" name="Google Shape;188;p24"/>
          <p:cNvSpPr txBox="1"/>
          <p:nvPr/>
        </p:nvSpPr>
        <p:spPr>
          <a:xfrm>
            <a:off x="7391400" y="3549650"/>
            <a:ext cx="914400" cy="6413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Fixed dune</a:t>
            </a:r>
            <a:endParaRPr/>
          </a:p>
        </p:txBody>
      </p:sp>
      <p:sp>
        <p:nvSpPr>
          <p:cNvPr id="189" name="Google Shape;189;p24"/>
          <p:cNvSpPr txBox="1"/>
          <p:nvPr/>
        </p:nvSpPr>
        <p:spPr>
          <a:xfrm>
            <a:off x="381000" y="1143000"/>
            <a:ext cx="8382000" cy="1816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Calibri"/>
              <a:buNone/>
            </a:pPr>
            <a:r>
              <a:rPr b="1" i="0" lang="en-US" sz="2800" u="none">
                <a:solidFill>
                  <a:schemeClr val="lt1"/>
                </a:solidFill>
                <a:latin typeface="Calibri"/>
                <a:ea typeface="Calibri"/>
                <a:cs typeface="Calibri"/>
                <a:sym typeface="Calibri"/>
              </a:rPr>
              <a:t>Colonisation</a:t>
            </a:r>
            <a:r>
              <a:rPr b="0" i="0" lang="en-US" sz="2800" u="none">
                <a:solidFill>
                  <a:schemeClr val="lt1"/>
                </a:solidFill>
                <a:latin typeface="Calibri"/>
                <a:ea typeface="Calibri"/>
                <a:cs typeface="Calibri"/>
                <a:sym typeface="Calibri"/>
              </a:rPr>
              <a:t> of the dunes by </a:t>
            </a:r>
            <a:r>
              <a:rPr b="1" i="0" lang="en-US" sz="2800" u="none">
                <a:solidFill>
                  <a:schemeClr val="lt1"/>
                </a:solidFill>
                <a:latin typeface="Calibri"/>
                <a:ea typeface="Calibri"/>
                <a:cs typeface="Calibri"/>
                <a:sym typeface="Calibri"/>
              </a:rPr>
              <a:t>invader</a:t>
            </a:r>
            <a:r>
              <a:rPr b="0" i="0" lang="en-US" sz="2800" u="none">
                <a:solidFill>
                  <a:schemeClr val="lt1"/>
                </a:solidFill>
                <a:latin typeface="Calibri"/>
                <a:ea typeface="Calibri"/>
                <a:cs typeface="Calibri"/>
                <a:sym typeface="Calibri"/>
              </a:rPr>
              <a:t> species like </a:t>
            </a:r>
            <a:r>
              <a:rPr b="1" i="0" lang="en-US" sz="2800" u="none">
                <a:solidFill>
                  <a:schemeClr val="lt1"/>
                </a:solidFill>
                <a:latin typeface="Calibri"/>
                <a:ea typeface="Calibri"/>
                <a:cs typeface="Calibri"/>
                <a:sym typeface="Calibri"/>
              </a:rPr>
              <a:t>Marram</a:t>
            </a:r>
            <a:r>
              <a:rPr b="0" i="0" lang="en-US" sz="2800" u="none">
                <a:solidFill>
                  <a:schemeClr val="lt1"/>
                </a:solidFill>
                <a:latin typeface="Calibri"/>
                <a:ea typeface="Calibri"/>
                <a:cs typeface="Calibri"/>
                <a:sym typeface="Calibri"/>
              </a:rPr>
              <a:t> </a:t>
            </a:r>
            <a:r>
              <a:rPr b="1" i="0" lang="en-US" sz="2800" u="none">
                <a:solidFill>
                  <a:schemeClr val="lt1"/>
                </a:solidFill>
                <a:latin typeface="Calibri"/>
                <a:ea typeface="Calibri"/>
                <a:cs typeface="Calibri"/>
                <a:sym typeface="Calibri"/>
              </a:rPr>
              <a:t>grass</a:t>
            </a:r>
            <a:r>
              <a:rPr b="0" i="0" lang="en-US" sz="2800" u="none">
                <a:solidFill>
                  <a:schemeClr val="lt1"/>
                </a:solidFill>
                <a:latin typeface="Calibri"/>
                <a:ea typeface="Calibri"/>
                <a:cs typeface="Calibri"/>
                <a:sym typeface="Calibri"/>
              </a:rPr>
              <a:t> changes the dune through the process of </a:t>
            </a:r>
            <a:r>
              <a:rPr b="1" i="0" lang="en-US" sz="2800" u="none">
                <a:solidFill>
                  <a:schemeClr val="lt1"/>
                </a:solidFill>
                <a:latin typeface="Calibri"/>
                <a:ea typeface="Calibri"/>
                <a:cs typeface="Calibri"/>
                <a:sym typeface="Calibri"/>
              </a:rPr>
              <a:t>succession</a:t>
            </a:r>
            <a:r>
              <a:rPr b="0" i="0" lang="en-US" sz="2800" u="none">
                <a:solidFill>
                  <a:schemeClr val="lt1"/>
                </a:solidFill>
                <a:latin typeface="Calibri"/>
                <a:ea typeface="Calibri"/>
                <a:cs typeface="Calibri"/>
                <a:sym typeface="Calibri"/>
              </a:rPr>
              <a:t>. Over time the change in the dune allows other species to </a:t>
            </a:r>
            <a:r>
              <a:rPr b="1" i="0" lang="en-US" sz="2800" u="none">
                <a:solidFill>
                  <a:schemeClr val="lt1"/>
                </a:solidFill>
                <a:latin typeface="Calibri"/>
                <a:ea typeface="Calibri"/>
                <a:cs typeface="Calibri"/>
                <a:sym typeface="Calibri"/>
              </a:rPr>
              <a:t>colonise</a:t>
            </a:r>
            <a:r>
              <a:rPr b="0" i="0" lang="en-US" sz="2800" u="none">
                <a:solidFill>
                  <a:schemeClr val="lt1"/>
                </a:solidFill>
                <a:latin typeface="Calibri"/>
                <a:ea typeface="Calibri"/>
                <a:cs typeface="Calibri"/>
                <a:sym typeface="Calibri"/>
              </a:rPr>
              <a:t>.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5"/>
          <p:cNvSpPr txBox="1"/>
          <p:nvPr>
            <p:ph type="title"/>
          </p:nvPr>
        </p:nvSpPr>
        <p:spPr>
          <a:xfrm>
            <a:off x="457200" y="0"/>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Calibri"/>
              <a:buNone/>
            </a:pPr>
            <a:r>
              <a:rPr b="1" i="0" lang="en-US" sz="4400" u="none">
                <a:solidFill>
                  <a:schemeClr val="lt1"/>
                </a:solidFill>
                <a:latin typeface="Calibri"/>
                <a:ea typeface="Calibri"/>
                <a:cs typeface="Calibri"/>
                <a:sym typeface="Calibri"/>
              </a:rPr>
              <a:t>The Dune System</a:t>
            </a:r>
            <a:endParaRPr/>
          </a:p>
        </p:txBody>
      </p:sp>
      <p:sp>
        <p:nvSpPr>
          <p:cNvPr id="195" name="Google Shape;195;p25"/>
          <p:cNvSpPr txBox="1"/>
          <p:nvPr/>
        </p:nvSpPr>
        <p:spPr>
          <a:xfrm>
            <a:off x="892175" y="4586287"/>
            <a:ext cx="936600" cy="36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Sea</a:t>
            </a:r>
            <a:endParaRPr/>
          </a:p>
        </p:txBody>
      </p:sp>
      <p:sp>
        <p:nvSpPr>
          <p:cNvPr id="196" name="Google Shape;196;p25"/>
          <p:cNvSpPr txBox="1"/>
          <p:nvPr/>
        </p:nvSpPr>
        <p:spPr>
          <a:xfrm>
            <a:off x="2286000" y="4510087"/>
            <a:ext cx="1127100" cy="36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Foreshore</a:t>
            </a:r>
            <a:endParaRPr/>
          </a:p>
        </p:txBody>
      </p:sp>
      <p:sp>
        <p:nvSpPr>
          <p:cNvPr id="197" name="Google Shape;197;p25"/>
          <p:cNvSpPr txBox="1"/>
          <p:nvPr/>
        </p:nvSpPr>
        <p:spPr>
          <a:xfrm>
            <a:off x="3670300" y="4191000"/>
            <a:ext cx="1282800" cy="64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Embryonic dune</a:t>
            </a:r>
            <a:endParaRPr/>
          </a:p>
        </p:txBody>
      </p:sp>
      <p:sp>
        <p:nvSpPr>
          <p:cNvPr id="198" name="Google Shape;198;p25"/>
          <p:cNvSpPr txBox="1"/>
          <p:nvPr/>
        </p:nvSpPr>
        <p:spPr>
          <a:xfrm>
            <a:off x="4648200" y="3976687"/>
            <a:ext cx="1441500" cy="36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Fore dune</a:t>
            </a:r>
            <a:endParaRPr/>
          </a:p>
        </p:txBody>
      </p:sp>
      <p:sp>
        <p:nvSpPr>
          <p:cNvPr id="199" name="Google Shape;199;p25"/>
          <p:cNvSpPr txBox="1"/>
          <p:nvPr/>
        </p:nvSpPr>
        <p:spPr>
          <a:xfrm>
            <a:off x="5867400" y="4052887"/>
            <a:ext cx="1511400" cy="366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Mobile dune</a:t>
            </a:r>
            <a:endParaRPr/>
          </a:p>
        </p:txBody>
      </p:sp>
      <p:sp>
        <p:nvSpPr>
          <p:cNvPr id="200" name="Google Shape;200;p25"/>
          <p:cNvSpPr txBox="1"/>
          <p:nvPr/>
        </p:nvSpPr>
        <p:spPr>
          <a:xfrm>
            <a:off x="7391400" y="3549650"/>
            <a:ext cx="914400" cy="641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800"/>
              <a:buFont typeface="Calibri"/>
              <a:buNone/>
            </a:pPr>
            <a:r>
              <a:rPr b="0" i="0" lang="en-US" sz="1800" u="none">
                <a:solidFill>
                  <a:schemeClr val="lt1"/>
                </a:solidFill>
                <a:latin typeface="Calibri"/>
                <a:ea typeface="Calibri"/>
                <a:cs typeface="Calibri"/>
                <a:sym typeface="Calibri"/>
              </a:rPr>
              <a:t>Fixed dune</a:t>
            </a:r>
            <a:endParaRPr/>
          </a:p>
        </p:txBody>
      </p:sp>
      <p:sp>
        <p:nvSpPr>
          <p:cNvPr id="201" name="Google Shape;201;p25"/>
          <p:cNvSpPr txBox="1"/>
          <p:nvPr/>
        </p:nvSpPr>
        <p:spPr>
          <a:xfrm>
            <a:off x="381000" y="1143000"/>
            <a:ext cx="8382000" cy="1816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2800"/>
              <a:buFont typeface="Calibri"/>
              <a:buNone/>
            </a:pPr>
            <a:r>
              <a:rPr b="1" i="0" lang="en-US" sz="2800" u="none">
                <a:solidFill>
                  <a:schemeClr val="lt1"/>
                </a:solidFill>
                <a:latin typeface="Calibri"/>
                <a:ea typeface="Calibri"/>
                <a:cs typeface="Calibri"/>
                <a:sym typeface="Calibri"/>
              </a:rPr>
              <a:t>Colonisation</a:t>
            </a:r>
            <a:r>
              <a:rPr b="0" i="0" lang="en-US" sz="2800" u="none">
                <a:solidFill>
                  <a:schemeClr val="lt1"/>
                </a:solidFill>
                <a:latin typeface="Calibri"/>
                <a:ea typeface="Calibri"/>
                <a:cs typeface="Calibri"/>
                <a:sym typeface="Calibri"/>
              </a:rPr>
              <a:t> of the dunes by </a:t>
            </a:r>
            <a:r>
              <a:rPr b="1" i="0" lang="en-US" sz="2800" u="none">
                <a:solidFill>
                  <a:schemeClr val="lt1"/>
                </a:solidFill>
                <a:latin typeface="Calibri"/>
                <a:ea typeface="Calibri"/>
                <a:cs typeface="Calibri"/>
                <a:sym typeface="Calibri"/>
              </a:rPr>
              <a:t>invader</a:t>
            </a:r>
            <a:r>
              <a:rPr b="0" i="0" lang="en-US" sz="2800" u="none">
                <a:solidFill>
                  <a:schemeClr val="lt1"/>
                </a:solidFill>
                <a:latin typeface="Calibri"/>
                <a:ea typeface="Calibri"/>
                <a:cs typeface="Calibri"/>
                <a:sym typeface="Calibri"/>
              </a:rPr>
              <a:t> species like </a:t>
            </a:r>
            <a:r>
              <a:rPr b="1" i="0" lang="en-US" sz="2800" u="none">
                <a:solidFill>
                  <a:schemeClr val="lt1"/>
                </a:solidFill>
                <a:latin typeface="Calibri"/>
                <a:ea typeface="Calibri"/>
                <a:cs typeface="Calibri"/>
                <a:sym typeface="Calibri"/>
              </a:rPr>
              <a:t>Marram</a:t>
            </a:r>
            <a:r>
              <a:rPr b="0" i="0" lang="en-US" sz="2800" u="none">
                <a:solidFill>
                  <a:schemeClr val="lt1"/>
                </a:solidFill>
                <a:latin typeface="Calibri"/>
                <a:ea typeface="Calibri"/>
                <a:cs typeface="Calibri"/>
                <a:sym typeface="Calibri"/>
              </a:rPr>
              <a:t> </a:t>
            </a:r>
            <a:r>
              <a:rPr b="1" i="0" lang="en-US" sz="2800" u="none">
                <a:solidFill>
                  <a:schemeClr val="lt1"/>
                </a:solidFill>
                <a:latin typeface="Calibri"/>
                <a:ea typeface="Calibri"/>
                <a:cs typeface="Calibri"/>
                <a:sym typeface="Calibri"/>
              </a:rPr>
              <a:t>grass</a:t>
            </a:r>
            <a:r>
              <a:rPr b="0" i="0" lang="en-US" sz="2800" u="none">
                <a:solidFill>
                  <a:schemeClr val="lt1"/>
                </a:solidFill>
                <a:latin typeface="Calibri"/>
                <a:ea typeface="Calibri"/>
                <a:cs typeface="Calibri"/>
                <a:sym typeface="Calibri"/>
              </a:rPr>
              <a:t> changes the dune through the process of </a:t>
            </a:r>
            <a:r>
              <a:rPr b="1" i="0" lang="en-US" sz="2800" u="none">
                <a:solidFill>
                  <a:schemeClr val="lt1"/>
                </a:solidFill>
                <a:latin typeface="Calibri"/>
                <a:ea typeface="Calibri"/>
                <a:cs typeface="Calibri"/>
                <a:sym typeface="Calibri"/>
              </a:rPr>
              <a:t>succession</a:t>
            </a:r>
            <a:r>
              <a:rPr b="0" i="0" lang="en-US" sz="2800" u="none">
                <a:solidFill>
                  <a:schemeClr val="lt1"/>
                </a:solidFill>
                <a:latin typeface="Calibri"/>
                <a:ea typeface="Calibri"/>
                <a:cs typeface="Calibri"/>
                <a:sym typeface="Calibri"/>
              </a:rPr>
              <a:t>. Over time the change in the dune allows other species to </a:t>
            </a:r>
            <a:r>
              <a:rPr b="1" i="0" lang="en-US" sz="2800" u="none">
                <a:solidFill>
                  <a:schemeClr val="lt1"/>
                </a:solidFill>
                <a:latin typeface="Calibri"/>
                <a:ea typeface="Calibri"/>
                <a:cs typeface="Calibri"/>
                <a:sym typeface="Calibri"/>
              </a:rPr>
              <a:t>colonise</a:t>
            </a:r>
            <a:r>
              <a:rPr b="0" i="0" lang="en-US" sz="2800" u="none">
                <a:solidFill>
                  <a:schemeClr val="lt1"/>
                </a:solidFill>
                <a:latin typeface="Calibri"/>
                <a:ea typeface="Calibri"/>
                <a:cs typeface="Calibri"/>
                <a:sym typeface="Calibri"/>
              </a:rPr>
              <a:t>. </a:t>
            </a:r>
            <a:endParaRPr/>
          </a:p>
        </p:txBody>
      </p:sp>
      <p:pic>
        <p:nvPicPr>
          <p:cNvPr id="202" name="Google Shape;202;p25"/>
          <p:cNvPicPr preferRelativeResize="0"/>
          <p:nvPr/>
        </p:nvPicPr>
        <p:blipFill>
          <a:blip r:embed="rId3">
            <a:alphaModFix/>
          </a:blip>
          <a:stretch>
            <a:fillRect/>
          </a:stretch>
        </p:blipFill>
        <p:spPr>
          <a:xfrm>
            <a:off x="152400" y="3232075"/>
            <a:ext cx="8694950" cy="31678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6"/>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Why are sand dunes important?</a:t>
            </a:r>
            <a:endParaRPr b="1"/>
          </a:p>
        </p:txBody>
      </p:sp>
      <p:sp>
        <p:nvSpPr>
          <p:cNvPr id="208" name="Google Shape;208;p26"/>
          <p:cNvSpPr txBox="1"/>
          <p:nvPr>
            <p:ph idx="1" type="body"/>
          </p:nvPr>
        </p:nvSpPr>
        <p:spPr>
          <a:xfrm>
            <a:off x="457200" y="1600200"/>
            <a:ext cx="8229600" cy="45261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2800">
                <a:latin typeface="Arial"/>
                <a:ea typeface="Arial"/>
                <a:cs typeface="Arial"/>
                <a:sym typeface="Arial"/>
              </a:rPr>
              <a:t>A natural barrier to the destructive forces of wind and waves, sand dunes are our first line of defense against coastal storms and beach erosion. They absorb the impact of storm surge and high waves, preventing or delaying flooding of inland areas and damage to inland structures.</a:t>
            </a:r>
            <a:endParaRPr>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7"/>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Why are sand dunes important?</a:t>
            </a:r>
            <a:endParaRPr b="1"/>
          </a:p>
        </p:txBody>
      </p:sp>
      <p:sp>
        <p:nvSpPr>
          <p:cNvPr id="214" name="Google Shape;214;p27"/>
          <p:cNvSpPr txBox="1"/>
          <p:nvPr>
            <p:ph idx="2" type="body"/>
          </p:nvPr>
        </p:nvSpPr>
        <p:spPr>
          <a:xfrm>
            <a:off x="536600" y="4462950"/>
            <a:ext cx="8150100" cy="15327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During storms sand dunes get eroded away. This sand is carried off shore to form sand bars.</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What will a sand bar cause waves to do?</a:t>
            </a:r>
            <a:endParaRPr/>
          </a:p>
        </p:txBody>
      </p:sp>
      <p:pic>
        <p:nvPicPr>
          <p:cNvPr id="215" name="Google Shape;215;p27"/>
          <p:cNvPicPr preferRelativeResize="0"/>
          <p:nvPr/>
        </p:nvPicPr>
        <p:blipFill>
          <a:blip r:embed="rId3">
            <a:alphaModFix/>
          </a:blip>
          <a:stretch>
            <a:fillRect/>
          </a:stretch>
        </p:blipFill>
        <p:spPr>
          <a:xfrm>
            <a:off x="496850" y="1417625"/>
            <a:ext cx="8229600" cy="288268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8"/>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Why are sand dunes important?</a:t>
            </a:r>
            <a:endParaRPr b="1"/>
          </a:p>
        </p:txBody>
      </p:sp>
      <p:sp>
        <p:nvSpPr>
          <p:cNvPr id="221" name="Google Shape;221;p28"/>
          <p:cNvSpPr txBox="1"/>
          <p:nvPr>
            <p:ph idx="2" type="body"/>
          </p:nvPr>
        </p:nvSpPr>
        <p:spPr>
          <a:xfrm>
            <a:off x="511275" y="4593825"/>
            <a:ext cx="8150100" cy="14148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In the calm period between storms the sans is carried back onto the beach and used to rebuild the sand dunes.</a:t>
            </a:r>
            <a:endParaRPr/>
          </a:p>
        </p:txBody>
      </p:sp>
      <p:pic>
        <p:nvPicPr>
          <p:cNvPr id="222" name="Google Shape;222;p28"/>
          <p:cNvPicPr preferRelativeResize="0"/>
          <p:nvPr/>
        </p:nvPicPr>
        <p:blipFill>
          <a:blip r:embed="rId3">
            <a:alphaModFix/>
          </a:blip>
          <a:stretch>
            <a:fillRect/>
          </a:stretch>
        </p:blipFill>
        <p:spPr>
          <a:xfrm>
            <a:off x="139325" y="1417625"/>
            <a:ext cx="8547475" cy="2849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9"/>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Activities</a:t>
            </a:r>
            <a:endParaRPr b="1"/>
          </a:p>
        </p:txBody>
      </p:sp>
      <p:sp>
        <p:nvSpPr>
          <p:cNvPr id="228" name="Google Shape;228;p29"/>
          <p:cNvSpPr txBox="1"/>
          <p:nvPr>
            <p:ph idx="2" type="body"/>
          </p:nvPr>
        </p:nvSpPr>
        <p:spPr>
          <a:xfrm>
            <a:off x="5169675" y="1600200"/>
            <a:ext cx="37134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rPr lang="en-US"/>
              <a:t> Complete the activity sheet on google classroom.</a:t>
            </a:r>
            <a:endParaRPr/>
          </a:p>
          <a:p>
            <a:pPr indent="0" lvl="0" marL="0" rtl="0" algn="l">
              <a:spcBef>
                <a:spcPts val="560"/>
              </a:spcBef>
              <a:spcAft>
                <a:spcPts val="0"/>
              </a:spcAft>
              <a:buNone/>
            </a:pPr>
            <a:r>
              <a:t/>
            </a:r>
            <a:endParaRPr/>
          </a:p>
          <a:p>
            <a:pPr indent="0" lvl="0" marL="0" rtl="0" algn="l">
              <a:spcBef>
                <a:spcPts val="560"/>
              </a:spcBef>
              <a:spcAft>
                <a:spcPts val="0"/>
              </a:spcAft>
              <a:buNone/>
            </a:pPr>
            <a:r>
              <a:rPr lang="en-US"/>
              <a:t>There is also a reading to help you do this.</a:t>
            </a:r>
            <a:endParaRPr/>
          </a:p>
        </p:txBody>
      </p:sp>
      <p:pic>
        <p:nvPicPr>
          <p:cNvPr id="229" name="Google Shape;229;p29"/>
          <p:cNvPicPr preferRelativeResize="0"/>
          <p:nvPr/>
        </p:nvPicPr>
        <p:blipFill>
          <a:blip r:embed="rId3">
            <a:alphaModFix/>
          </a:blip>
          <a:stretch>
            <a:fillRect/>
          </a:stretch>
        </p:blipFill>
        <p:spPr>
          <a:xfrm>
            <a:off x="523500" y="1600200"/>
            <a:ext cx="4493474" cy="37728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0"/>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Recap</a:t>
            </a:r>
            <a:endParaRPr b="1"/>
          </a:p>
        </p:txBody>
      </p:sp>
      <p:sp>
        <p:nvSpPr>
          <p:cNvPr id="235" name="Google Shape;235;p30"/>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236" name="Google Shape;236;p30"/>
          <p:cNvSpPr txBox="1"/>
          <p:nvPr>
            <p:ph idx="2" type="body"/>
          </p:nvPr>
        </p:nvSpPr>
        <p:spPr>
          <a:xfrm>
            <a:off x="4648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pic>
        <p:nvPicPr>
          <p:cNvPr descr="In the video clip below, Rutgers University Professor Emeritus Norbert Psuty describes the key shapes and features of a natural dune and beach system.&#10;&#10;Video produced by the Climate.gov team in cooperation with climate and Earth scientists from the National Oceanic and Atmospheric Administration and other agencies and institutions. Any opinions voiced by people in these videos are their own; they are not official NOAA statements or opinions. Unless specifically stated otherwise, Climate.gov video productions can be freely republished or re-purposed by others." id="237" name="Google Shape;237;p30" title="Natural Dunes">
            <a:hlinkClick r:id="rId3"/>
          </p:cNvPr>
          <p:cNvPicPr preferRelativeResize="0"/>
          <p:nvPr/>
        </p:nvPicPr>
        <p:blipFill>
          <a:blip r:embed="rId4">
            <a:alphaModFix/>
          </a:blip>
          <a:stretch>
            <a:fillRect/>
          </a:stretch>
        </p:blipFill>
        <p:spPr>
          <a:xfrm>
            <a:off x="457200" y="1417625"/>
            <a:ext cx="8229600" cy="49299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000"/>
                                        <p:tgtEl>
                                          <p:spTgt spid="2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31"/>
          <p:cNvSpPr txBox="1"/>
          <p:nvPr>
            <p:ph type="title"/>
          </p:nvPr>
        </p:nvSpPr>
        <p:spPr>
          <a:xfrm>
            <a:off x="457200" y="274637"/>
            <a:ext cx="8229600" cy="11430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a:t>Practice Question</a:t>
            </a:r>
            <a:endParaRPr b="1"/>
          </a:p>
        </p:txBody>
      </p:sp>
      <p:sp>
        <p:nvSpPr>
          <p:cNvPr id="243" name="Google Shape;243;p31"/>
          <p:cNvSpPr txBox="1"/>
          <p:nvPr>
            <p:ph idx="1" type="body"/>
          </p:nvPr>
        </p:nvSpPr>
        <p:spPr>
          <a:xfrm>
            <a:off x="457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sp>
        <p:nvSpPr>
          <p:cNvPr id="244" name="Google Shape;244;p31"/>
          <p:cNvSpPr txBox="1"/>
          <p:nvPr>
            <p:ph idx="2" type="body"/>
          </p:nvPr>
        </p:nvSpPr>
        <p:spPr>
          <a:xfrm>
            <a:off x="4648200" y="1600200"/>
            <a:ext cx="4038600" cy="4526100"/>
          </a:xfrm>
          <a:prstGeom prst="rect">
            <a:avLst/>
          </a:prstGeom>
        </p:spPr>
        <p:txBody>
          <a:bodyPr anchorCtr="0" anchor="t" bIns="45700" lIns="91425" spcFirstLastPara="1" rIns="91425" wrap="square" tIns="45700">
            <a:noAutofit/>
          </a:bodyPr>
          <a:lstStyle/>
          <a:p>
            <a:pPr indent="0" lvl="0" marL="0" rtl="0" algn="l">
              <a:spcBef>
                <a:spcPts val="560"/>
              </a:spcBef>
              <a:spcAft>
                <a:spcPts val="0"/>
              </a:spcAft>
              <a:buNone/>
            </a:pPr>
            <a:r>
              <a:t/>
            </a:r>
            <a:endParaRPr/>
          </a:p>
        </p:txBody>
      </p:sp>
      <p:pic>
        <p:nvPicPr>
          <p:cNvPr id="245" name="Google Shape;245;p31"/>
          <p:cNvPicPr preferRelativeResize="0"/>
          <p:nvPr/>
        </p:nvPicPr>
        <p:blipFill>
          <a:blip r:embed="rId3">
            <a:alphaModFix/>
          </a:blip>
          <a:stretch>
            <a:fillRect/>
          </a:stretch>
        </p:blipFill>
        <p:spPr>
          <a:xfrm>
            <a:off x="457200" y="1414475"/>
            <a:ext cx="8229600" cy="5142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lack">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