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Lst>
  <p:sldSz cy="6858000" cx="9144000"/>
  <p:notesSz cx="6858000" cy="9144000"/>
  <p:embeddedFontLst>
    <p:embeddedFont>
      <p:font typeface="Arial Black"/>
      <p:regular r:id="rId62"/>
    </p:embeddedFont>
    <p:embeddedFont>
      <p:font typeface="Rambla"/>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ECD16EE-30FB-4762-860E-19D2A693FC00}">
  <a:tblStyle styleId="{2ECD16EE-30FB-4762-860E-19D2A693FC0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ArialBlack-regular.fntdata"/><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Rambla-bold.fntdata"/><Relationship Id="rId63" Type="http://schemas.openxmlformats.org/officeDocument/2006/relationships/font" Target="fonts/Rambla-regular.fntdata"/><Relationship Id="rId22" Type="http://schemas.openxmlformats.org/officeDocument/2006/relationships/slide" Target="slides/slide16.xml"/><Relationship Id="rId66" Type="http://schemas.openxmlformats.org/officeDocument/2006/relationships/font" Target="fonts/Rambla-boldItalic.fntdata"/><Relationship Id="rId21" Type="http://schemas.openxmlformats.org/officeDocument/2006/relationships/slide" Target="slides/slide15.xml"/><Relationship Id="rId65" Type="http://schemas.openxmlformats.org/officeDocument/2006/relationships/font" Target="fonts/Rambla-italic.fnt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82e6773d3f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282e6773d3f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82e6773d3f_1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282e6773d3f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82e6773d3f_1_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g282e6773d3f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f599c9107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f599c9107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gf599c9107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82e6773d3f_1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g282e6773d3f_1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93" name="Google Shape;19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26" name="Google Shape;22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826fadfd5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g3826fadfd5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2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566" name="Google Shape;566;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9e52f2021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9e52f2021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7" name="Google Shape;597;g9e52f2021a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t>As waves approach the coastline the base of the wave slows due to friction on the seabed. The wavelength decreases but wave height increases and the wave topples forward. The upper part of the wave moves faster than the base so the wave falls forward and breaks.</a:t>
            </a:r>
            <a:endParaRPr sz="1200"/>
          </a:p>
          <a:p>
            <a:pPr indent="0" lvl="0" marL="0" rtl="0" algn="l">
              <a:spcBef>
                <a:spcPts val="0"/>
              </a:spcBef>
              <a:spcAft>
                <a:spcPts val="0"/>
              </a:spcAft>
              <a:buNone/>
            </a:pPr>
            <a:r>
              <a:t/>
            </a:r>
            <a:endParaRPr/>
          </a:p>
        </p:txBody>
      </p:sp>
      <p:sp>
        <p:nvSpPr>
          <p:cNvPr id="605" name="Google Shape;605;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2" name="Google Shape;612;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u="none" strike="noStrike">
                <a:solidFill>
                  <a:schemeClr val="dk1"/>
                </a:solidFill>
                <a:latin typeface="Calibri"/>
                <a:ea typeface="Calibri"/>
                <a:cs typeface="Calibri"/>
                <a:sym typeface="Calibri"/>
              </a:rPr>
              <a:t>Summarise that they have looked at how waves move material up and down the beach face (Constructive waves move material up the beach whilst destructive waves scour the beach moving it downwards). How else do waves affect the movement of sediment at the coast? Play longshore drift movie to recap concept. Handout diagram worksheet and using diagram on </a:t>
            </a:r>
            <a:r>
              <a:rPr b="1" i="1" lang="en-US" sz="1200" u="none" strike="noStrike">
                <a:solidFill>
                  <a:schemeClr val="dk1"/>
                </a:solidFill>
                <a:latin typeface="Calibri"/>
                <a:ea typeface="Calibri"/>
                <a:cs typeface="Calibri"/>
                <a:sym typeface="Calibri"/>
              </a:rPr>
              <a:t>flipchart page 4 </a:t>
            </a:r>
            <a:r>
              <a:rPr lang="en-US" sz="1200" u="none" strike="noStrike">
                <a:solidFill>
                  <a:schemeClr val="dk1"/>
                </a:solidFill>
                <a:latin typeface="Calibri"/>
                <a:ea typeface="Calibri"/>
                <a:cs typeface="Calibri"/>
                <a:sym typeface="Calibri"/>
              </a:rPr>
              <a:t>discuss longshore drift and its implications on the coast – erosion, groynes and development of landforms such as spits and how to use this idea in exam questions. </a:t>
            </a:r>
            <a:endParaRPr/>
          </a:p>
          <a:p>
            <a:pPr indent="0" lvl="0" marL="0" rtl="0" algn="l">
              <a:spcBef>
                <a:spcPts val="0"/>
              </a:spcBef>
              <a:spcAft>
                <a:spcPts val="0"/>
              </a:spcAft>
              <a:buNone/>
            </a:pPr>
            <a:r>
              <a:t/>
            </a:r>
            <a:endParaRPr/>
          </a:p>
        </p:txBody>
      </p:sp>
      <p:sp>
        <p:nvSpPr>
          <p:cNvPr id="613" name="Google Shape;613;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u="none" strike="noStrike">
                <a:solidFill>
                  <a:schemeClr val="dk1"/>
                </a:solidFill>
                <a:latin typeface="Calibri"/>
                <a:ea typeface="Calibri"/>
                <a:cs typeface="Calibri"/>
                <a:sym typeface="Calibri"/>
              </a:rPr>
              <a:t>Summarise that they have looked at how waves move material up and down the beach face (Constructive waves move material up the beach whilst destructive waves scour the beach moving it downwards). How else do waves affect the movement of sediment at the coast? Play longshore drift movie to recap concept. Handout diagram worksheet and using diagram on </a:t>
            </a:r>
            <a:r>
              <a:rPr b="1" i="1" lang="en-US" sz="1200" u="none" strike="noStrike">
                <a:solidFill>
                  <a:schemeClr val="dk1"/>
                </a:solidFill>
                <a:latin typeface="Calibri"/>
                <a:ea typeface="Calibri"/>
                <a:cs typeface="Calibri"/>
                <a:sym typeface="Calibri"/>
              </a:rPr>
              <a:t>flipchart page 4 </a:t>
            </a:r>
            <a:r>
              <a:rPr lang="en-US" sz="1200" u="none" strike="noStrike">
                <a:solidFill>
                  <a:schemeClr val="dk1"/>
                </a:solidFill>
                <a:latin typeface="Calibri"/>
                <a:ea typeface="Calibri"/>
                <a:cs typeface="Calibri"/>
                <a:sym typeface="Calibri"/>
              </a:rPr>
              <a:t>discuss longshore drift and its implications on the coast – erosion, groynes and development of landforms such as spits and how to use this idea in exam questions. </a:t>
            </a:r>
            <a:endParaRPr/>
          </a:p>
          <a:p>
            <a:pPr indent="0" lvl="0" marL="0" rtl="0" algn="l">
              <a:spcBef>
                <a:spcPts val="0"/>
              </a:spcBef>
              <a:spcAft>
                <a:spcPts val="0"/>
              </a:spcAft>
              <a:buNone/>
            </a:pPr>
            <a:r>
              <a:t/>
            </a:r>
            <a:endParaRPr/>
          </a:p>
        </p:txBody>
      </p:sp>
      <p:sp>
        <p:nvSpPr>
          <p:cNvPr id="620" name="Google Shape;620;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9ada1c790e_1_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9ada1c790e_1_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7" name="Google Shape;627;g9ada1c790e_1_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8306ff8727_5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28306ff8727_5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g28306ff8727_5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659" name="Google Shape;65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9e52f2021a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9e52f2021a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g9e52f2021a_0_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4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673" name="Google Shape;67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687" name="Google Shape;687;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28306ff8727_5_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694" name="Google Shape;694;g28306ff8727_5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9e52f2021a_0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9e52f2021a_0_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1" name="Google Shape;701;g9e52f2021a_0_1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4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709" name="Google Shape;70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28" name="Google Shape;28;p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29" name="Google Shape;29;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hart and Text" type="chartAndTx">
  <p:cSld name="CHART_AND_TEXT">
    <p:spTree>
      <p:nvGrpSpPr>
        <p:cNvPr id="32" name="Shape 32"/>
        <p:cNvGrpSpPr/>
        <p:nvPr/>
      </p:nvGrpSpPr>
      <p:grpSpPr>
        <a:xfrm>
          <a:off x="0" y="0"/>
          <a:ext cx="0" cy="0"/>
          <a:chOff x="0" y="0"/>
          <a:chExt cx="0" cy="0"/>
        </a:xfrm>
      </p:grpSpPr>
      <p:sp>
        <p:nvSpPr>
          <p:cNvPr id="33" name="Google Shape;33;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p:nvPr>
            <p:ph idx="2" type="chart"/>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lvl="6"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lvl="7"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lvl="8"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35" name="Google Shape;35;p5"/>
          <p:cNvSpPr txBox="1"/>
          <p:nvPr>
            <p:ph idx="1"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36" name="Google Shape;36;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Calibri"/>
                <a:ea typeface="Calibri"/>
                <a:cs typeface="Calibri"/>
                <a:sym typeface="Calibri"/>
              </a:defRPr>
            </a:lvl1pPr>
            <a:lvl2pPr indent="0" lvl="1" marL="0" algn="r">
              <a:spcBef>
                <a:spcPts val="0"/>
              </a:spcBef>
              <a:buNone/>
              <a:defRPr sz="1200">
                <a:solidFill>
                  <a:schemeClr val="lt1"/>
                </a:solidFill>
                <a:latin typeface="Calibri"/>
                <a:ea typeface="Calibri"/>
                <a:cs typeface="Calibri"/>
                <a:sym typeface="Calibri"/>
              </a:defRPr>
            </a:lvl2pPr>
            <a:lvl3pPr indent="0" lvl="2" marL="0" algn="r">
              <a:spcBef>
                <a:spcPts val="0"/>
              </a:spcBef>
              <a:buNone/>
              <a:defRPr sz="1200">
                <a:solidFill>
                  <a:schemeClr val="lt1"/>
                </a:solidFill>
                <a:latin typeface="Calibri"/>
                <a:ea typeface="Calibri"/>
                <a:cs typeface="Calibri"/>
                <a:sym typeface="Calibri"/>
              </a:defRPr>
            </a:lvl3pPr>
            <a:lvl4pPr indent="0" lvl="3" marL="0" algn="r">
              <a:spcBef>
                <a:spcPts val="0"/>
              </a:spcBef>
              <a:buNone/>
              <a:defRPr sz="1200">
                <a:solidFill>
                  <a:schemeClr val="lt1"/>
                </a:solidFill>
                <a:latin typeface="Calibri"/>
                <a:ea typeface="Calibri"/>
                <a:cs typeface="Calibri"/>
                <a:sym typeface="Calibri"/>
              </a:defRPr>
            </a:lvl4pPr>
            <a:lvl5pPr indent="0" lvl="4" marL="0" algn="r">
              <a:spcBef>
                <a:spcPts val="0"/>
              </a:spcBef>
              <a:buNone/>
              <a:defRPr sz="1200">
                <a:solidFill>
                  <a:schemeClr val="lt1"/>
                </a:solidFill>
                <a:latin typeface="Calibri"/>
                <a:ea typeface="Calibri"/>
                <a:cs typeface="Calibri"/>
                <a:sym typeface="Calibri"/>
              </a:defRPr>
            </a:lvl5pPr>
            <a:lvl6pPr indent="0" lvl="5" marL="0" algn="r">
              <a:spcBef>
                <a:spcPts val="0"/>
              </a:spcBef>
              <a:buNone/>
              <a:defRPr sz="1200">
                <a:solidFill>
                  <a:schemeClr val="lt1"/>
                </a:solidFill>
                <a:latin typeface="Calibri"/>
                <a:ea typeface="Calibri"/>
                <a:cs typeface="Calibri"/>
                <a:sym typeface="Calibri"/>
              </a:defRPr>
            </a:lvl6pPr>
            <a:lvl7pPr indent="0" lvl="6" marL="0" algn="r">
              <a:spcBef>
                <a:spcPts val="0"/>
              </a:spcBef>
              <a:buNone/>
              <a:defRPr sz="1200">
                <a:solidFill>
                  <a:schemeClr val="lt1"/>
                </a:solidFill>
                <a:latin typeface="Calibri"/>
                <a:ea typeface="Calibri"/>
                <a:cs typeface="Calibri"/>
                <a:sym typeface="Calibri"/>
              </a:defRPr>
            </a:lvl7pPr>
            <a:lvl8pPr indent="0" lvl="7" marL="0" algn="r">
              <a:spcBef>
                <a:spcPts val="0"/>
              </a:spcBef>
              <a:buNone/>
              <a:defRPr sz="1200">
                <a:solidFill>
                  <a:schemeClr val="lt1"/>
                </a:solidFill>
                <a:latin typeface="Calibri"/>
                <a:ea typeface="Calibri"/>
                <a:cs typeface="Calibri"/>
                <a:sym typeface="Calibri"/>
              </a:defRPr>
            </a:lvl8pPr>
            <a:lvl9pPr indent="0" lvl="8" marL="0" algn="r">
              <a:spcBef>
                <a:spcPts val="0"/>
              </a:spcBef>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 name="Shape 39"/>
        <p:cNvGrpSpPr/>
        <p:nvPr/>
      </p:nvGrpSpPr>
      <p:grpSpPr>
        <a:xfrm>
          <a:off x="0" y="0"/>
          <a:ext cx="0" cy="0"/>
          <a:chOff x="0" y="0"/>
          <a:chExt cx="0" cy="0"/>
        </a:xfrm>
      </p:grpSpPr>
      <p:sp>
        <p:nvSpPr>
          <p:cNvPr id="40" name="Google Shape;40;p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lt1"/>
              </a:buClr>
              <a:buSzPts val="3200"/>
              <a:buNone/>
              <a:defRPr>
                <a:solidFill>
                  <a:schemeClr val="lt1"/>
                </a:solidFill>
              </a:defRPr>
            </a:lvl1pPr>
            <a:lvl2pPr lvl="1" algn="ctr">
              <a:spcBef>
                <a:spcPts val="560"/>
              </a:spcBef>
              <a:spcAft>
                <a:spcPts val="0"/>
              </a:spcAft>
              <a:buClr>
                <a:schemeClr val="lt1"/>
              </a:buClr>
              <a:buSzPts val="2800"/>
              <a:buNone/>
              <a:defRPr>
                <a:solidFill>
                  <a:schemeClr val="lt1"/>
                </a:solidFill>
              </a:defRPr>
            </a:lvl2pPr>
            <a:lvl3pPr lvl="2" algn="ctr">
              <a:spcBef>
                <a:spcPts val="480"/>
              </a:spcBef>
              <a:spcAft>
                <a:spcPts val="0"/>
              </a:spcAft>
              <a:buClr>
                <a:schemeClr val="lt1"/>
              </a:buClr>
              <a:buSzPts val="2400"/>
              <a:buNone/>
              <a:defRPr>
                <a:solidFill>
                  <a:schemeClr val="lt1"/>
                </a:solidFill>
              </a:defRPr>
            </a:lvl3pPr>
            <a:lvl4pPr lvl="3" algn="ctr">
              <a:spcBef>
                <a:spcPts val="400"/>
              </a:spcBef>
              <a:spcAft>
                <a:spcPts val="0"/>
              </a:spcAft>
              <a:buClr>
                <a:schemeClr val="lt1"/>
              </a:buClr>
              <a:buSzPts val="2000"/>
              <a:buNone/>
              <a:defRPr>
                <a:solidFill>
                  <a:schemeClr val="lt1"/>
                </a:solidFill>
              </a:defRPr>
            </a:lvl4pPr>
            <a:lvl5pPr lvl="4" algn="ctr">
              <a:spcBef>
                <a:spcPts val="400"/>
              </a:spcBef>
              <a:spcAft>
                <a:spcPts val="0"/>
              </a:spcAft>
              <a:buClr>
                <a:schemeClr val="lt1"/>
              </a:buClr>
              <a:buSzPts val="200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chemeClr val="lt1"/>
              </a:buClr>
              <a:buSzPts val="1800"/>
              <a:buNone/>
              <a:defRPr sz="1800">
                <a:solidFill>
                  <a:schemeClr val="lt1"/>
                </a:solidFill>
              </a:defRPr>
            </a:lvl2pPr>
            <a:lvl3pPr indent="-228600" lvl="2" marL="1371600" algn="l">
              <a:spcBef>
                <a:spcPts val="320"/>
              </a:spcBef>
              <a:spcAft>
                <a:spcPts val="0"/>
              </a:spcAft>
              <a:buClr>
                <a:schemeClr val="lt1"/>
              </a:buClr>
              <a:buSzPts val="1600"/>
              <a:buNone/>
              <a:defRPr sz="1600">
                <a:solidFill>
                  <a:schemeClr val="lt1"/>
                </a:solidFill>
              </a:defRPr>
            </a:lvl3pPr>
            <a:lvl4pPr indent="-228600" lvl="3" marL="1828800" algn="l">
              <a:spcBef>
                <a:spcPts val="280"/>
              </a:spcBef>
              <a:spcAft>
                <a:spcPts val="0"/>
              </a:spcAft>
              <a:buClr>
                <a:schemeClr val="lt1"/>
              </a:buClr>
              <a:buSzPts val="1400"/>
              <a:buNone/>
              <a:defRPr sz="1400">
                <a:solidFill>
                  <a:schemeClr val="lt1"/>
                </a:solidFill>
              </a:defRPr>
            </a:lvl4pPr>
            <a:lvl5pPr indent="-228600" lvl="4" marL="2286000" algn="l">
              <a:spcBef>
                <a:spcPts val="280"/>
              </a:spcBef>
              <a:spcAft>
                <a:spcPts val="0"/>
              </a:spcAft>
              <a:buClr>
                <a:schemeClr val="lt1"/>
              </a:buClr>
              <a:buSzPts val="1400"/>
              <a:buNone/>
              <a:defRPr sz="1400">
                <a:solidFill>
                  <a:schemeClr val="lt1"/>
                </a:solidFill>
              </a:defRPr>
            </a:lvl5pPr>
            <a:lvl6pPr indent="-228600" lvl="5" marL="2743200" algn="l">
              <a:spcBef>
                <a:spcPts val="280"/>
              </a:spcBef>
              <a:spcAft>
                <a:spcPts val="0"/>
              </a:spcAft>
              <a:buClr>
                <a:schemeClr val="lt1"/>
              </a:buClr>
              <a:buSzPts val="1400"/>
              <a:buNone/>
              <a:defRPr sz="1400">
                <a:solidFill>
                  <a:schemeClr val="lt1"/>
                </a:solidFill>
              </a:defRPr>
            </a:lvl6pPr>
            <a:lvl7pPr indent="-228600" lvl="6" marL="3200400" algn="l">
              <a:spcBef>
                <a:spcPts val="280"/>
              </a:spcBef>
              <a:spcAft>
                <a:spcPts val="0"/>
              </a:spcAft>
              <a:buClr>
                <a:schemeClr val="lt1"/>
              </a:buClr>
              <a:buSzPts val="1400"/>
              <a:buNone/>
              <a:defRPr sz="1400">
                <a:solidFill>
                  <a:schemeClr val="lt1"/>
                </a:solidFill>
              </a:defRPr>
            </a:lvl7pPr>
            <a:lvl8pPr indent="-228600" lvl="7" marL="3657600" algn="l">
              <a:spcBef>
                <a:spcPts val="280"/>
              </a:spcBef>
              <a:spcAft>
                <a:spcPts val="0"/>
              </a:spcAft>
              <a:buClr>
                <a:schemeClr val="lt1"/>
              </a:buClr>
              <a:buSzPts val="1400"/>
              <a:buNone/>
              <a:defRPr sz="1400">
                <a:solidFill>
                  <a:schemeClr val="lt1"/>
                </a:solidFill>
              </a:defRPr>
            </a:lvl8pPr>
            <a:lvl9pPr indent="-228600" lvl="8" marL="4114800" algn="l">
              <a:spcBef>
                <a:spcPts val="280"/>
              </a:spcBef>
              <a:spcAft>
                <a:spcPts val="0"/>
              </a:spcAft>
              <a:buClr>
                <a:schemeClr val="lt1"/>
              </a:buClr>
              <a:buSzPts val="1400"/>
              <a:buNone/>
              <a:defRPr sz="1400">
                <a:solidFill>
                  <a:schemeClr val="lt1"/>
                </a:solidFill>
              </a:defRPr>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4" name="Google Shape;54;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5" name="Google Shape;55;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6" name="Google Shape;56;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7" name="Google Shape;57;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lt1"/>
              </a:buClr>
              <a:buSzPts val="2000"/>
              <a:buChar char="•"/>
              <a:defRPr sz="2000"/>
            </a:lvl6pPr>
            <a:lvl7pPr indent="-355600" lvl="6" marL="3200400" algn="l">
              <a:spcBef>
                <a:spcPts val="400"/>
              </a:spcBef>
              <a:spcAft>
                <a:spcPts val="0"/>
              </a:spcAft>
              <a:buClr>
                <a:schemeClr val="lt1"/>
              </a:buClr>
              <a:buSzPts val="2000"/>
              <a:buChar char="•"/>
              <a:defRPr sz="2000"/>
            </a:lvl7pPr>
            <a:lvl8pPr indent="-355600" lvl="7" marL="3657600" algn="l">
              <a:spcBef>
                <a:spcPts val="400"/>
              </a:spcBef>
              <a:spcAft>
                <a:spcPts val="0"/>
              </a:spcAft>
              <a:buClr>
                <a:schemeClr val="lt1"/>
              </a:buClr>
              <a:buSzPts val="2000"/>
              <a:buChar char="•"/>
              <a:defRPr sz="2000"/>
            </a:lvl8pPr>
            <a:lvl9pPr indent="-355600" lvl="8" marL="4114800" algn="l">
              <a:spcBef>
                <a:spcPts val="400"/>
              </a:spcBef>
              <a:spcAft>
                <a:spcPts val="0"/>
              </a:spcAft>
              <a:buClr>
                <a:schemeClr val="lt1"/>
              </a:buClr>
              <a:buSzPts val="2000"/>
              <a:buChar char="•"/>
              <a:defRPr sz="2000"/>
            </a:lvl9pPr>
          </a:lstStyle>
          <a:p/>
        </p:txBody>
      </p:sp>
      <p:sp>
        <p:nvSpPr>
          <p:cNvPr id="68" name="Google Shape;68;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75" name="Google Shape;75;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1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88" name="Google Shape;8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alibri"/>
                <a:ea typeface="Calibri"/>
                <a:cs typeface="Calibri"/>
                <a:sym typeface="Calibri"/>
              </a:defRPr>
            </a:lvl1pPr>
            <a:lvl2pPr indent="0" lvl="1" marL="0" marR="0" rtl="0" algn="r">
              <a:spcBef>
                <a:spcPts val="0"/>
              </a:spcBef>
              <a:buNone/>
              <a:defRPr b="0" i="0" sz="1200" u="none" cap="none" strike="noStrike">
                <a:solidFill>
                  <a:schemeClr val="lt1"/>
                </a:solidFill>
                <a:latin typeface="Calibri"/>
                <a:ea typeface="Calibri"/>
                <a:cs typeface="Calibri"/>
                <a:sym typeface="Calibri"/>
              </a:defRPr>
            </a:lvl2pPr>
            <a:lvl3pPr indent="0" lvl="2" marL="0" marR="0" rtl="0" algn="r">
              <a:spcBef>
                <a:spcPts val="0"/>
              </a:spcBef>
              <a:buNone/>
              <a:defRPr b="0" i="0" sz="1200" u="none" cap="none" strike="noStrike">
                <a:solidFill>
                  <a:schemeClr val="lt1"/>
                </a:solidFill>
                <a:latin typeface="Calibri"/>
                <a:ea typeface="Calibri"/>
                <a:cs typeface="Calibri"/>
                <a:sym typeface="Calibri"/>
              </a:defRPr>
            </a:lvl3pPr>
            <a:lvl4pPr indent="0" lvl="3" marL="0" marR="0" rtl="0" algn="r">
              <a:spcBef>
                <a:spcPts val="0"/>
              </a:spcBef>
              <a:buNone/>
              <a:defRPr b="0" i="0" sz="1200" u="none" cap="none" strike="noStrike">
                <a:solidFill>
                  <a:schemeClr val="lt1"/>
                </a:solidFill>
                <a:latin typeface="Calibri"/>
                <a:ea typeface="Calibri"/>
                <a:cs typeface="Calibri"/>
                <a:sym typeface="Calibri"/>
              </a:defRPr>
            </a:lvl4pPr>
            <a:lvl5pPr indent="0" lvl="4" marL="0" marR="0" rtl="0" algn="r">
              <a:spcBef>
                <a:spcPts val="0"/>
              </a:spcBef>
              <a:buNone/>
              <a:defRPr b="0" i="0" sz="1200" u="none" cap="none" strike="noStrike">
                <a:solidFill>
                  <a:schemeClr val="lt1"/>
                </a:solidFill>
                <a:latin typeface="Calibri"/>
                <a:ea typeface="Calibri"/>
                <a:cs typeface="Calibri"/>
                <a:sym typeface="Calibri"/>
              </a:defRPr>
            </a:lvl5pPr>
            <a:lvl6pPr indent="0" lvl="5" marL="0" marR="0" rtl="0" algn="r">
              <a:spcBef>
                <a:spcPts val="0"/>
              </a:spcBef>
              <a:buNone/>
              <a:defRPr b="0" i="0" sz="1200" u="none" cap="none" strike="noStrike">
                <a:solidFill>
                  <a:schemeClr val="lt1"/>
                </a:solidFill>
                <a:latin typeface="Calibri"/>
                <a:ea typeface="Calibri"/>
                <a:cs typeface="Calibri"/>
                <a:sym typeface="Calibri"/>
              </a:defRPr>
            </a:lvl6pPr>
            <a:lvl7pPr indent="0" lvl="6" marL="0" marR="0" rtl="0" algn="r">
              <a:spcBef>
                <a:spcPts val="0"/>
              </a:spcBef>
              <a:buNone/>
              <a:defRPr b="0" i="0" sz="1200" u="none" cap="none" strike="noStrike">
                <a:solidFill>
                  <a:schemeClr val="lt1"/>
                </a:solidFill>
                <a:latin typeface="Calibri"/>
                <a:ea typeface="Calibri"/>
                <a:cs typeface="Calibri"/>
                <a:sym typeface="Calibri"/>
              </a:defRPr>
            </a:lvl7pPr>
            <a:lvl8pPr indent="0" lvl="7" marL="0" marR="0" rtl="0" algn="r">
              <a:spcBef>
                <a:spcPts val="0"/>
              </a:spcBef>
              <a:buNone/>
              <a:defRPr b="0" i="0" sz="1200" u="none" cap="none" strike="noStrike">
                <a:solidFill>
                  <a:schemeClr val="lt1"/>
                </a:solidFill>
                <a:latin typeface="Calibri"/>
                <a:ea typeface="Calibri"/>
                <a:cs typeface="Calibri"/>
                <a:sym typeface="Calibri"/>
              </a:defRPr>
            </a:lvl8pPr>
            <a:lvl9pPr indent="0" lvl="8" marL="0" marR="0" rtl="0" algn="r">
              <a:spcBef>
                <a:spcPts val="0"/>
              </a:spcBef>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9bQTBzMFfFk" TargetMode="Externa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bjKzJIu56oU" TargetMode="Externa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www.youtube.com/watch?v=OkPbf9MmhfI" TargetMode="External"/><Relationship Id="rId4" Type="http://schemas.openxmlformats.org/officeDocument/2006/relationships/image" Target="../media/image2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www.youtube.com/watch?v=pZTx0XBx4hk" TargetMode="External"/><Relationship Id="rId4" Type="http://schemas.openxmlformats.org/officeDocument/2006/relationships/image" Target="../media/image1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www.youtube.com/watch?v=7FJF0h20wOs" TargetMode="External"/><Relationship Id="rId4" Type="http://schemas.openxmlformats.org/officeDocument/2006/relationships/image" Target="../media/image1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www.youtube.com/watch?v=tcGEjzt_4is" TargetMode="External"/><Relationship Id="rId4" Type="http://schemas.openxmlformats.org/officeDocument/2006/relationships/image" Target="../media/image2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31.jpg"/><Relationship Id="rId4" Type="http://schemas.openxmlformats.org/officeDocument/2006/relationships/image" Target="../media/image2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2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3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hyperlink" Target="http://www.youtube.com/watch?v=Zy_rFk4F0pI" TargetMode="External"/><Relationship Id="rId4" Type="http://schemas.openxmlformats.org/officeDocument/2006/relationships/image" Target="../media/image2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24.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type="title"/>
          </p:nvPr>
        </p:nvSpPr>
        <p:spPr>
          <a:xfrm>
            <a:off x="136075" y="764630"/>
            <a:ext cx="8890275"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5400"/>
              <a:buFont typeface="Rockwell"/>
              <a:buNone/>
            </a:pPr>
            <a:r>
              <a:rPr b="1" lang="en-US" sz="4900">
                <a:latin typeface="Arial Black"/>
                <a:ea typeface="Arial Black"/>
                <a:cs typeface="Arial Black"/>
                <a:sym typeface="Arial Black"/>
              </a:rPr>
              <a:t>Physical Influences on Coastal Landscapes #1</a:t>
            </a:r>
            <a:br>
              <a:rPr b="1" lang="en-US" sz="5400">
                <a:latin typeface="Rockwell"/>
                <a:ea typeface="Rockwell"/>
                <a:cs typeface="Rockwell"/>
                <a:sym typeface="Rockwell"/>
              </a:rPr>
            </a:br>
            <a:endParaRPr b="1" sz="5400">
              <a:latin typeface="Rockwell"/>
              <a:ea typeface="Rockwell"/>
              <a:cs typeface="Rockwell"/>
              <a:sym typeface="Rockwell"/>
            </a:endParaRPr>
          </a:p>
        </p:txBody>
      </p:sp>
      <p:pic>
        <p:nvPicPr>
          <p:cNvPr descr="Screen Shot 2018-11-25 at 9.21.51 PM.png" id="96" name="Google Shape;96;p14"/>
          <p:cNvPicPr preferRelativeResize="0"/>
          <p:nvPr>
            <p:ph idx="1" type="body"/>
          </p:nvPr>
        </p:nvPicPr>
        <p:blipFill rotWithShape="1">
          <a:blip r:embed="rId3">
            <a:alphaModFix/>
          </a:blip>
          <a:srcRect b="10252" l="0" r="0" t="10252"/>
          <a:stretch/>
        </p:blipFill>
        <p:spPr>
          <a:xfrm>
            <a:off x="0" y="1893817"/>
            <a:ext cx="9144000" cy="496418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193175" y="274650"/>
            <a:ext cx="88005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Geographic Inquiry Theme</a:t>
            </a:r>
            <a:endParaRPr>
              <a:latin typeface="Arial Black"/>
              <a:ea typeface="Arial Black"/>
              <a:cs typeface="Arial Black"/>
              <a:sym typeface="Arial Black"/>
            </a:endParaRPr>
          </a:p>
        </p:txBody>
      </p:sp>
      <p:sp>
        <p:nvSpPr>
          <p:cNvPr id="102" name="Google Shape;102;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t/>
            </a:r>
            <a:endParaRPr>
              <a:latin typeface="Rockwell"/>
              <a:ea typeface="Rockwell"/>
              <a:cs typeface="Rockwell"/>
              <a:sym typeface="Rockwell"/>
            </a:endParaRPr>
          </a:p>
          <a:p>
            <a:pPr indent="0" lvl="0" marL="0" rtl="0" algn="l">
              <a:spcBef>
                <a:spcPts val="640"/>
              </a:spcBef>
              <a:spcAft>
                <a:spcPts val="0"/>
              </a:spcAft>
              <a:buClr>
                <a:schemeClr val="lt1"/>
              </a:buClr>
              <a:buSzPts val="3200"/>
              <a:buNone/>
            </a:pPr>
            <a:r>
              <a:rPr lang="en-US"/>
              <a:t>How coastal places are shaped by their interactions with oceans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Syllabus Link</a:t>
            </a:r>
            <a:endParaRPr>
              <a:latin typeface="Arial Black"/>
              <a:ea typeface="Arial Black"/>
              <a:cs typeface="Arial Black"/>
              <a:sym typeface="Arial Black"/>
            </a:endParaRPr>
          </a:p>
        </p:txBody>
      </p:sp>
      <p:sp>
        <p:nvSpPr>
          <p:cNvPr id="108" name="Google Shape;108;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US"/>
              <a:t>Physical influences on coastal landscapes, including waves, tides, sediment supply, lithology, vegetation, subaerial processes and wave processes (littoral drift, hydraulic action and abrasion)</a:t>
            </a:r>
            <a:endParaRPr/>
          </a:p>
          <a:p>
            <a:pPr indent="0" lvl="0" marL="0" rtl="0" algn="l">
              <a:spcBef>
                <a:spcPts val="640"/>
              </a:spcBef>
              <a:spcAft>
                <a:spcPts val="0"/>
              </a:spcAft>
              <a:buClr>
                <a:schemeClr val="lt1"/>
              </a:buClr>
              <a:buSzPts val="32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7"/>
          <p:cNvPicPr preferRelativeResize="0"/>
          <p:nvPr/>
        </p:nvPicPr>
        <p:blipFill rotWithShape="1">
          <a:blip r:embed="rId3">
            <a:alphaModFix/>
          </a:blip>
          <a:srcRect b="0" l="0" r="0" t="0"/>
          <a:stretch/>
        </p:blipFill>
        <p:spPr>
          <a:xfrm>
            <a:off x="-228600" y="25820"/>
            <a:ext cx="9677400" cy="6749210"/>
          </a:xfrm>
          <a:prstGeom prst="rect">
            <a:avLst/>
          </a:prstGeom>
          <a:noFill/>
          <a:ln>
            <a:noFill/>
          </a:ln>
        </p:spPr>
      </p:pic>
      <p:sp>
        <p:nvSpPr>
          <p:cNvPr id="114" name="Google Shape;114;p17"/>
          <p:cNvSpPr txBox="1"/>
          <p:nvPr/>
        </p:nvSpPr>
        <p:spPr>
          <a:xfrm>
            <a:off x="3012300" y="2264650"/>
            <a:ext cx="2890800" cy="1920900"/>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700" u="none" cap="none" strike="noStrike">
                <a:solidFill>
                  <a:schemeClr val="lt1"/>
                </a:solidFill>
                <a:latin typeface="Arial Black"/>
                <a:ea typeface="Arial Black"/>
                <a:cs typeface="Arial Black"/>
                <a:sym typeface="Arial Black"/>
              </a:rPr>
              <a:t>What shapes a coastline?</a:t>
            </a:r>
            <a:r>
              <a:rPr b="1" i="0" lang="en-US" sz="4000" u="none" cap="none" strike="noStrike">
                <a:solidFill>
                  <a:schemeClr val="lt1"/>
                </a:solidFill>
                <a:latin typeface="Rockwell"/>
                <a:ea typeface="Rockwell"/>
                <a:cs typeface="Rockwell"/>
                <a:sym typeface="Rockwell"/>
              </a:rPr>
              <a:t>?</a:t>
            </a:r>
            <a:endParaRPr/>
          </a:p>
        </p:txBody>
      </p:sp>
      <p:sp>
        <p:nvSpPr>
          <p:cNvPr id="115" name="Google Shape;115;p17"/>
          <p:cNvSpPr txBox="1"/>
          <p:nvPr/>
        </p:nvSpPr>
        <p:spPr>
          <a:xfrm>
            <a:off x="6019800" y="4327525"/>
            <a:ext cx="2971800" cy="22256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People! </a:t>
            </a:r>
            <a:endParaRPr/>
          </a:p>
          <a:p>
            <a:pPr indent="-127000" lvl="0" marL="0" marR="0" rtl="0" algn="l">
              <a:spcBef>
                <a:spcPts val="1000"/>
              </a:spcBef>
              <a:spcAft>
                <a:spcPts val="0"/>
              </a:spcAft>
              <a:buClr>
                <a:schemeClr val="lt1"/>
              </a:buClr>
              <a:buSzPts val="2000"/>
              <a:buFont typeface="Calibri"/>
              <a:buChar char="•"/>
            </a:pPr>
            <a:r>
              <a:rPr b="1" i="0" lang="en-US" sz="2000" u="none" cap="none" strike="noStrike">
                <a:solidFill>
                  <a:schemeClr val="lt1"/>
                </a:solidFill>
                <a:latin typeface="Calibri"/>
                <a:ea typeface="Calibri"/>
                <a:cs typeface="Calibri"/>
                <a:sym typeface="Calibri"/>
              </a:rPr>
              <a:t> Ports</a:t>
            </a:r>
            <a:endParaRPr/>
          </a:p>
          <a:p>
            <a:pPr indent="-127000" lvl="0" marL="0" marR="0" rtl="0" algn="l">
              <a:spcBef>
                <a:spcPts val="1000"/>
              </a:spcBef>
              <a:spcAft>
                <a:spcPts val="0"/>
              </a:spcAft>
              <a:buClr>
                <a:schemeClr val="lt1"/>
              </a:buClr>
              <a:buSzPts val="2000"/>
              <a:buFont typeface="Calibri"/>
              <a:buChar char="•"/>
            </a:pPr>
            <a:r>
              <a:rPr b="1" i="0" lang="en-US" sz="2000" u="none" cap="none" strike="noStrike">
                <a:solidFill>
                  <a:schemeClr val="lt1"/>
                </a:solidFill>
                <a:latin typeface="Calibri"/>
                <a:ea typeface="Calibri"/>
                <a:cs typeface="Calibri"/>
                <a:sym typeface="Calibri"/>
              </a:rPr>
              <a:t> Energy production</a:t>
            </a:r>
            <a:endParaRPr/>
          </a:p>
          <a:p>
            <a:pPr indent="-127000" lvl="0" marL="0" marR="0" rtl="0" algn="l">
              <a:spcBef>
                <a:spcPts val="1000"/>
              </a:spcBef>
              <a:spcAft>
                <a:spcPts val="0"/>
              </a:spcAft>
              <a:buClr>
                <a:schemeClr val="lt1"/>
              </a:buClr>
              <a:buSzPts val="2000"/>
              <a:buFont typeface="Calibri"/>
              <a:buChar char="•"/>
            </a:pPr>
            <a:r>
              <a:rPr b="1" i="0" lang="en-US" sz="2000" u="none" cap="none" strike="noStrike">
                <a:solidFill>
                  <a:schemeClr val="lt1"/>
                </a:solidFill>
                <a:latin typeface="Calibri"/>
                <a:ea typeface="Calibri"/>
                <a:cs typeface="Calibri"/>
                <a:sym typeface="Calibri"/>
              </a:rPr>
              <a:t> Tourist resorts</a:t>
            </a:r>
            <a:endParaRPr/>
          </a:p>
          <a:p>
            <a:pPr indent="-127000" lvl="0" marL="0" marR="0" rtl="0" algn="l">
              <a:spcBef>
                <a:spcPts val="1000"/>
              </a:spcBef>
              <a:spcAft>
                <a:spcPts val="0"/>
              </a:spcAft>
              <a:buClr>
                <a:schemeClr val="lt1"/>
              </a:buClr>
              <a:buSzPts val="2000"/>
              <a:buFont typeface="Calibri"/>
              <a:buChar char="•"/>
            </a:pPr>
            <a:r>
              <a:rPr b="1" i="0" lang="en-US" sz="2000" u="none" cap="none" strike="noStrike">
                <a:solidFill>
                  <a:schemeClr val="lt1"/>
                </a:solidFill>
                <a:latin typeface="Calibri"/>
                <a:ea typeface="Calibri"/>
                <a:cs typeface="Calibri"/>
                <a:sym typeface="Calibri"/>
              </a:rPr>
              <a:t> Land reclamation</a:t>
            </a:r>
            <a:endParaRPr/>
          </a:p>
        </p:txBody>
      </p:sp>
      <p:sp>
        <p:nvSpPr>
          <p:cNvPr id="116" name="Google Shape;116;p17"/>
          <p:cNvSpPr txBox="1"/>
          <p:nvPr/>
        </p:nvSpPr>
        <p:spPr>
          <a:xfrm>
            <a:off x="228600" y="4051421"/>
            <a:ext cx="2667000" cy="13112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Temperature changes that break up the rock (</a:t>
            </a:r>
            <a:r>
              <a:rPr b="1" i="0" lang="en-US" sz="2000" u="none" cap="none" strike="noStrike">
                <a:solidFill>
                  <a:schemeClr val="lt1"/>
                </a:solidFill>
                <a:latin typeface="Arial"/>
                <a:ea typeface="Arial"/>
                <a:cs typeface="Arial"/>
                <a:sym typeface="Arial"/>
              </a:rPr>
              <a:t>“</a:t>
            </a:r>
            <a:r>
              <a:rPr b="1" i="0" lang="en-US" sz="2000" u="none" cap="none" strike="noStrike">
                <a:solidFill>
                  <a:schemeClr val="lt1"/>
                </a:solidFill>
                <a:latin typeface="Calibri"/>
                <a:ea typeface="Calibri"/>
                <a:cs typeface="Calibri"/>
                <a:sym typeface="Calibri"/>
              </a:rPr>
              <a:t>weathering</a:t>
            </a:r>
            <a:r>
              <a:rPr b="1" i="0" lang="en-US" sz="2000" u="none" cap="none" strike="noStrike">
                <a:solidFill>
                  <a:schemeClr val="lt1"/>
                </a:solidFill>
                <a:latin typeface="Arial"/>
                <a:ea typeface="Arial"/>
                <a:cs typeface="Arial"/>
                <a:sym typeface="Arial"/>
              </a:rPr>
              <a:t>”</a:t>
            </a:r>
            <a:r>
              <a:rPr b="1" i="0" lang="en-US" sz="2000" u="none" cap="none" strike="noStrike">
                <a:solidFill>
                  <a:schemeClr val="lt1"/>
                </a:solidFill>
                <a:latin typeface="Calibri"/>
                <a:ea typeface="Calibri"/>
                <a:cs typeface="Calibri"/>
                <a:sym typeface="Calibri"/>
              </a:rPr>
              <a:t>)</a:t>
            </a:r>
            <a:endParaRPr/>
          </a:p>
        </p:txBody>
      </p:sp>
      <p:sp>
        <p:nvSpPr>
          <p:cNvPr id="117" name="Google Shape;117;p17"/>
          <p:cNvSpPr txBox="1"/>
          <p:nvPr/>
        </p:nvSpPr>
        <p:spPr>
          <a:xfrm>
            <a:off x="-122928" y="5678747"/>
            <a:ext cx="5410200" cy="10826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Sea level changes:</a:t>
            </a:r>
            <a:endParaRPr/>
          </a:p>
          <a:p>
            <a:pPr indent="0" lvl="0" marL="0" marR="0" rtl="0" algn="l">
              <a:spcBef>
                <a:spcPts val="750"/>
              </a:spcBef>
              <a:spcAft>
                <a:spcPts val="0"/>
              </a:spcAft>
              <a:buNone/>
            </a:pPr>
            <a:r>
              <a:rPr b="1" i="0" lang="en-US" sz="1500" u="none" cap="none" strike="noStrike">
                <a:solidFill>
                  <a:schemeClr val="lt1"/>
                </a:solidFill>
                <a:latin typeface="Calibri"/>
                <a:ea typeface="Calibri"/>
                <a:cs typeface="Calibri"/>
                <a:sym typeface="Calibri"/>
              </a:rPr>
              <a:t>Eustatic:  Worldwide sea-level changes compared to land</a:t>
            </a:r>
            <a:endParaRPr/>
          </a:p>
          <a:p>
            <a:pPr indent="0" lvl="0" marL="0" marR="0" rtl="0" algn="l">
              <a:spcBef>
                <a:spcPts val="750"/>
              </a:spcBef>
              <a:spcAft>
                <a:spcPts val="0"/>
              </a:spcAft>
              <a:buNone/>
            </a:pPr>
            <a:r>
              <a:rPr b="1" i="0" lang="en-US" sz="1500" u="none" cap="none" strike="noStrike">
                <a:solidFill>
                  <a:schemeClr val="lt1"/>
                </a:solidFill>
                <a:latin typeface="Calibri"/>
                <a:ea typeface="Calibri"/>
                <a:cs typeface="Calibri"/>
                <a:sym typeface="Calibri"/>
              </a:rPr>
              <a:t>Isostatic: Localised sea-level changes compared to land</a:t>
            </a:r>
            <a:endParaRPr/>
          </a:p>
        </p:txBody>
      </p:sp>
      <p:sp>
        <p:nvSpPr>
          <p:cNvPr id="118" name="Google Shape;118;p17"/>
          <p:cNvSpPr txBox="1"/>
          <p:nvPr/>
        </p:nvSpPr>
        <p:spPr>
          <a:xfrm>
            <a:off x="228600" y="1355725"/>
            <a:ext cx="2667000" cy="10064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Position of the moon to create changes in the tides</a:t>
            </a:r>
            <a:endParaRPr/>
          </a:p>
        </p:txBody>
      </p:sp>
      <p:sp>
        <p:nvSpPr>
          <p:cNvPr id="119" name="Google Shape;119;p17"/>
          <p:cNvSpPr txBox="1"/>
          <p:nvPr/>
        </p:nvSpPr>
        <p:spPr>
          <a:xfrm>
            <a:off x="6019800" y="1676400"/>
            <a:ext cx="2667000" cy="10064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Sediment from rivers and/or the sea (shells, coral)</a:t>
            </a:r>
            <a:endParaRPr/>
          </a:p>
        </p:txBody>
      </p:sp>
      <p:sp>
        <p:nvSpPr>
          <p:cNvPr id="120" name="Google Shape;120;p17"/>
          <p:cNvSpPr txBox="1"/>
          <p:nvPr/>
        </p:nvSpPr>
        <p:spPr>
          <a:xfrm>
            <a:off x="228600" y="3184525"/>
            <a:ext cx="2667000" cy="7016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Action of plants and animals</a:t>
            </a:r>
            <a:endParaRPr/>
          </a:p>
        </p:txBody>
      </p:sp>
      <p:sp>
        <p:nvSpPr>
          <p:cNvPr id="121" name="Google Shape;121;p17"/>
          <p:cNvSpPr txBox="1"/>
          <p:nvPr/>
        </p:nvSpPr>
        <p:spPr>
          <a:xfrm>
            <a:off x="6019800" y="76200"/>
            <a:ext cx="2667000" cy="13112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Material that has fallen down slopes because of gravity (</a:t>
            </a:r>
            <a:r>
              <a:rPr b="1" i="0" lang="en-US" sz="2000" u="none" cap="none" strike="noStrike">
                <a:solidFill>
                  <a:schemeClr val="lt1"/>
                </a:solidFill>
                <a:latin typeface="Arial"/>
                <a:ea typeface="Arial"/>
                <a:cs typeface="Arial"/>
                <a:sym typeface="Arial"/>
              </a:rPr>
              <a:t>“</a:t>
            </a:r>
            <a:r>
              <a:rPr b="1" i="0" lang="en-US" sz="2000" u="none" cap="none" strike="noStrike">
                <a:solidFill>
                  <a:schemeClr val="lt1"/>
                </a:solidFill>
                <a:latin typeface="Calibri"/>
                <a:ea typeface="Calibri"/>
                <a:cs typeface="Calibri"/>
                <a:sym typeface="Calibri"/>
              </a:rPr>
              <a:t>mass movement</a:t>
            </a:r>
            <a:r>
              <a:rPr b="1" i="0" lang="en-US" sz="2000" u="none" cap="none" strike="noStrike">
                <a:solidFill>
                  <a:schemeClr val="lt1"/>
                </a:solidFill>
                <a:latin typeface="Arial"/>
                <a:ea typeface="Arial"/>
                <a:cs typeface="Arial"/>
                <a:sym typeface="Arial"/>
              </a:rPr>
              <a:t>”</a:t>
            </a:r>
            <a:r>
              <a:rPr b="1" i="0" lang="en-US" sz="2000" u="none" cap="none" strike="noStrike">
                <a:solidFill>
                  <a:schemeClr val="lt1"/>
                </a:solidFill>
                <a:latin typeface="Calibri"/>
                <a:ea typeface="Calibri"/>
                <a:cs typeface="Calibri"/>
                <a:sym typeface="Calibri"/>
              </a:rPr>
              <a:t>)</a:t>
            </a:r>
            <a:endParaRPr/>
          </a:p>
        </p:txBody>
      </p:sp>
      <p:sp>
        <p:nvSpPr>
          <p:cNvPr id="122" name="Google Shape;122;p17"/>
          <p:cNvSpPr txBox="1"/>
          <p:nvPr/>
        </p:nvSpPr>
        <p:spPr>
          <a:xfrm>
            <a:off x="228600" y="60325"/>
            <a:ext cx="2667000" cy="10064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Energy from the sun produces waves and currents</a:t>
            </a:r>
            <a:endParaRPr/>
          </a:p>
        </p:txBody>
      </p:sp>
      <p:sp>
        <p:nvSpPr>
          <p:cNvPr id="123" name="Google Shape;123;p17"/>
          <p:cNvSpPr txBox="1"/>
          <p:nvPr/>
        </p:nvSpPr>
        <p:spPr>
          <a:xfrm>
            <a:off x="228600" y="2574925"/>
            <a:ext cx="2667000" cy="3968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Rock type</a:t>
            </a:r>
            <a:endParaRPr/>
          </a:p>
        </p:txBody>
      </p:sp>
      <p:sp>
        <p:nvSpPr>
          <p:cNvPr id="124" name="Google Shape;124;p17"/>
          <p:cNvSpPr txBox="1"/>
          <p:nvPr/>
        </p:nvSpPr>
        <p:spPr>
          <a:xfrm>
            <a:off x="6019800" y="2955925"/>
            <a:ext cx="2667000" cy="3968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Tsunamis</a:t>
            </a:r>
            <a:endParaRPr/>
          </a:p>
        </p:txBody>
      </p:sp>
      <p:sp>
        <p:nvSpPr>
          <p:cNvPr id="125" name="Google Shape;125;p17"/>
          <p:cNvSpPr txBox="1"/>
          <p:nvPr/>
        </p:nvSpPr>
        <p:spPr>
          <a:xfrm>
            <a:off x="6019800" y="3641725"/>
            <a:ext cx="2667000" cy="396875"/>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2000" u="none" cap="none" strike="noStrike">
                <a:solidFill>
                  <a:schemeClr val="lt1"/>
                </a:solidFill>
                <a:latin typeface="Calibri"/>
                <a:ea typeface="Calibri"/>
                <a:cs typeface="Calibri"/>
                <a:sym typeface="Calibri"/>
              </a:rPr>
              <a:t>Sea spray (salt)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Arial Black"/>
              <a:buNone/>
            </a:pPr>
            <a:r>
              <a:rPr lang="en-US">
                <a:latin typeface="Arial Black"/>
                <a:ea typeface="Arial Black"/>
                <a:cs typeface="Arial Black"/>
                <a:sym typeface="Arial Black"/>
              </a:rPr>
              <a:t>Recap - What is a system?</a:t>
            </a:r>
            <a:endParaRPr>
              <a:latin typeface="Arial Black"/>
              <a:ea typeface="Arial Black"/>
              <a:cs typeface="Arial Black"/>
              <a:sym typeface="Arial Black"/>
            </a:endParaRPr>
          </a:p>
        </p:txBody>
      </p:sp>
      <p:sp>
        <p:nvSpPr>
          <p:cNvPr id="131" name="Google Shape;131;p18"/>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US"/>
              <a:t>A </a:t>
            </a:r>
            <a:r>
              <a:rPr b="1" lang="en-US"/>
              <a:t>system</a:t>
            </a:r>
            <a:r>
              <a:rPr lang="en-US"/>
              <a:t> is a group of interacting or interrelated entities that form a unified whole.</a:t>
            </a:r>
            <a:endParaRPr/>
          </a:p>
          <a:p>
            <a:pPr indent="0" lvl="0" marL="0" rtl="0" algn="l">
              <a:lnSpc>
                <a:spcPct val="90000"/>
              </a:lnSpc>
              <a:spcBef>
                <a:spcPts val="1000"/>
              </a:spcBef>
              <a:spcAft>
                <a:spcPts val="0"/>
              </a:spcAft>
              <a:buClr>
                <a:schemeClr val="lt1"/>
              </a:buClr>
              <a:buSzPts val="2800"/>
              <a:buNone/>
            </a:pPr>
            <a:r>
              <a:t/>
            </a:r>
            <a:endParaRPr/>
          </a:p>
        </p:txBody>
      </p:sp>
      <p:pic>
        <p:nvPicPr>
          <p:cNvPr descr="Screen Shot 2019-02-28 at 9.55.54 AM.png" id="132" name="Google Shape;132;p18"/>
          <p:cNvPicPr preferRelativeResize="0"/>
          <p:nvPr/>
        </p:nvPicPr>
        <p:blipFill rotWithShape="1">
          <a:blip r:embed="rId3">
            <a:alphaModFix/>
          </a:blip>
          <a:srcRect b="0" l="0" r="0" t="0"/>
          <a:stretch/>
        </p:blipFill>
        <p:spPr>
          <a:xfrm>
            <a:off x="640476" y="3359832"/>
            <a:ext cx="7581900" cy="2616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Arial Black"/>
              <a:buNone/>
            </a:pPr>
            <a:r>
              <a:rPr lang="en-US">
                <a:latin typeface="Arial Black"/>
                <a:ea typeface="Arial Black"/>
                <a:cs typeface="Arial Black"/>
                <a:sym typeface="Arial Black"/>
              </a:rPr>
              <a:t>What is a system?</a:t>
            </a:r>
            <a:endParaRPr>
              <a:latin typeface="Arial Black"/>
              <a:ea typeface="Arial Black"/>
              <a:cs typeface="Arial Black"/>
              <a:sym typeface="Arial Black"/>
            </a:endParaRPr>
          </a:p>
        </p:txBody>
      </p:sp>
      <p:sp>
        <p:nvSpPr>
          <p:cNvPr id="138" name="Google Shape;138;p19"/>
          <p:cNvSpPr txBox="1"/>
          <p:nvPr>
            <p:ph idx="1" type="body"/>
          </p:nvPr>
        </p:nvSpPr>
        <p:spPr>
          <a:xfrm>
            <a:off x="259500" y="1417650"/>
            <a:ext cx="8625000" cy="47820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lt1"/>
              </a:buClr>
              <a:buSzPts val="2800"/>
              <a:buNone/>
            </a:pPr>
            <a:r>
              <a:rPr lang="en-US"/>
              <a:t>A </a:t>
            </a:r>
            <a:r>
              <a:rPr b="1" lang="en-US"/>
              <a:t>system</a:t>
            </a:r>
            <a:r>
              <a:rPr lang="en-US"/>
              <a:t> is a group of interacting or interrelated entities that form a unified whole. There are natural and human-made (designed) systems. </a:t>
            </a:r>
            <a:endParaRPr/>
          </a:p>
          <a:p>
            <a:pPr indent="0" lvl="0" marL="0" rtl="0" algn="l">
              <a:lnSpc>
                <a:spcPct val="80000"/>
              </a:lnSpc>
              <a:spcBef>
                <a:spcPts val="1000"/>
              </a:spcBef>
              <a:spcAft>
                <a:spcPts val="0"/>
              </a:spcAft>
              <a:buClr>
                <a:schemeClr val="lt1"/>
              </a:buClr>
              <a:buSzPts val="2800"/>
              <a:buNone/>
            </a:pPr>
            <a:r>
              <a:t/>
            </a:r>
            <a:endParaRPr b="1"/>
          </a:p>
          <a:p>
            <a:pPr indent="0" lvl="0" marL="0" rtl="0" algn="l">
              <a:lnSpc>
                <a:spcPct val="80000"/>
              </a:lnSpc>
              <a:spcBef>
                <a:spcPts val="1000"/>
              </a:spcBef>
              <a:spcAft>
                <a:spcPts val="0"/>
              </a:spcAft>
              <a:buClr>
                <a:schemeClr val="lt1"/>
              </a:buClr>
              <a:buSzPts val="2800"/>
              <a:buNone/>
            </a:pPr>
            <a:r>
              <a:rPr b="1" lang="en-US"/>
              <a:t>Natural systems: </a:t>
            </a:r>
            <a:r>
              <a:rPr lang="en-US"/>
              <a:t>There are many natural systems that occur at a variety of scales.</a:t>
            </a:r>
            <a:endParaRPr/>
          </a:p>
          <a:p>
            <a:pPr indent="0" lvl="0" marL="0" rtl="0" algn="l">
              <a:lnSpc>
                <a:spcPct val="80000"/>
              </a:lnSpc>
              <a:spcBef>
                <a:spcPts val="1000"/>
              </a:spcBef>
              <a:spcAft>
                <a:spcPts val="0"/>
              </a:spcAft>
              <a:buClr>
                <a:schemeClr val="lt1"/>
              </a:buClr>
              <a:buSzPts val="2800"/>
              <a:buNone/>
            </a:pPr>
            <a:r>
              <a:t/>
            </a:r>
            <a:endParaRPr/>
          </a:p>
          <a:p>
            <a:pPr indent="0" lvl="0" marL="0" rtl="0" algn="l">
              <a:lnSpc>
                <a:spcPct val="80000"/>
              </a:lnSpc>
              <a:spcBef>
                <a:spcPts val="1000"/>
              </a:spcBef>
              <a:spcAft>
                <a:spcPts val="0"/>
              </a:spcAft>
              <a:buClr>
                <a:schemeClr val="lt1"/>
              </a:buClr>
              <a:buSzPts val="2800"/>
              <a:buNone/>
            </a:pPr>
            <a:r>
              <a:rPr b="1" lang="en-US"/>
              <a:t>Human-made systems:</a:t>
            </a:r>
            <a:r>
              <a:rPr lang="en-US"/>
              <a:t> Are systems created by humans. Some of these systems are by design but others are more inadvertent. These systems produce outputs that sometimes can have unintended negative consequences.</a:t>
            </a:r>
            <a:endParaRPr/>
          </a:p>
          <a:p>
            <a:pPr indent="0" lvl="0" marL="0" rtl="0" algn="l">
              <a:lnSpc>
                <a:spcPct val="80000"/>
              </a:lnSpc>
              <a:spcBef>
                <a:spcPts val="1000"/>
              </a:spcBef>
              <a:spcAft>
                <a:spcPts val="0"/>
              </a:spcAft>
              <a:buClr>
                <a:schemeClr val="lt1"/>
              </a:buClr>
              <a:buSzPts val="2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0"/>
          <p:cNvSpPr txBox="1"/>
          <p:nvPr>
            <p:ph type="title"/>
          </p:nvPr>
        </p:nvSpPr>
        <p:spPr>
          <a:xfrm>
            <a:off x="628650" y="155726"/>
            <a:ext cx="78867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Arial Black"/>
              <a:buNone/>
            </a:pPr>
            <a:r>
              <a:rPr lang="en-US">
                <a:latin typeface="Arial Black"/>
                <a:ea typeface="Arial Black"/>
                <a:cs typeface="Arial Black"/>
                <a:sym typeface="Arial Black"/>
              </a:rPr>
              <a:t>Key Systems Concepts</a:t>
            </a:r>
            <a:endParaRPr>
              <a:latin typeface="Arial Black"/>
              <a:ea typeface="Arial Black"/>
              <a:cs typeface="Arial Black"/>
              <a:sym typeface="Arial Black"/>
            </a:endParaRPr>
          </a:p>
        </p:txBody>
      </p:sp>
      <p:sp>
        <p:nvSpPr>
          <p:cNvPr id="144" name="Google Shape;144;p20"/>
          <p:cNvSpPr txBox="1"/>
          <p:nvPr>
            <p:ph idx="1" type="body"/>
          </p:nvPr>
        </p:nvSpPr>
        <p:spPr>
          <a:xfrm>
            <a:off x="240000" y="1387750"/>
            <a:ext cx="8812500" cy="4997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b="1" lang="en-US"/>
              <a:t>Systems are Complex:</a:t>
            </a:r>
            <a:endParaRPr b="1"/>
          </a:p>
          <a:p>
            <a:pPr indent="-406400" lvl="0" marL="457200" rtl="0" algn="l">
              <a:lnSpc>
                <a:spcPct val="90000"/>
              </a:lnSpc>
              <a:spcBef>
                <a:spcPts val="0"/>
              </a:spcBef>
              <a:spcAft>
                <a:spcPts val="0"/>
              </a:spcAft>
              <a:buSzPts val="2800"/>
              <a:buChar char="•"/>
            </a:pPr>
            <a:r>
              <a:rPr lang="en-US"/>
              <a:t>They have a number of components, a variety of inputs and outputs, and they interact with other systems</a:t>
            </a:r>
            <a:endParaRPr/>
          </a:p>
          <a:p>
            <a:pPr indent="0" lvl="0" marL="0" rtl="0" algn="l">
              <a:lnSpc>
                <a:spcPct val="90000"/>
              </a:lnSpc>
              <a:spcBef>
                <a:spcPts val="1000"/>
              </a:spcBef>
              <a:spcAft>
                <a:spcPts val="0"/>
              </a:spcAft>
              <a:buClr>
                <a:schemeClr val="lt1"/>
              </a:buClr>
              <a:buSzPts val="2800"/>
              <a:buNone/>
            </a:pPr>
            <a:r>
              <a:t/>
            </a:r>
            <a:endParaRPr/>
          </a:p>
          <a:p>
            <a:pPr indent="0" lvl="0" marL="0" rtl="0" algn="l">
              <a:lnSpc>
                <a:spcPct val="90000"/>
              </a:lnSpc>
              <a:spcBef>
                <a:spcPts val="1000"/>
              </a:spcBef>
              <a:spcAft>
                <a:spcPts val="0"/>
              </a:spcAft>
              <a:buClr>
                <a:schemeClr val="lt1"/>
              </a:buClr>
              <a:buSzPts val="2800"/>
              <a:buNone/>
            </a:pPr>
            <a:r>
              <a:rPr b="1" lang="en-US"/>
              <a:t>Systems Operate at Different Scales:</a:t>
            </a:r>
            <a:endParaRPr b="1"/>
          </a:p>
          <a:p>
            <a:pPr indent="-406400" lvl="0" marL="457200" rtl="0" algn="l">
              <a:lnSpc>
                <a:spcPct val="90000"/>
              </a:lnSpc>
              <a:spcBef>
                <a:spcPts val="1000"/>
              </a:spcBef>
              <a:spcAft>
                <a:spcPts val="0"/>
              </a:spcAft>
              <a:buSzPts val="2800"/>
              <a:buChar char="•"/>
            </a:pPr>
            <a:r>
              <a:rPr lang="en-US"/>
              <a:t>Scale is important. Some systems impact the whole globe and all life forms, whereas others have only  aminimal local influence.</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rPr b="1" lang="en-US"/>
              <a:t>Systems are vulnerable:</a:t>
            </a:r>
            <a:endParaRPr b="1"/>
          </a:p>
          <a:p>
            <a:pPr indent="-406400" lvl="0" marL="457200" rtl="0" algn="l">
              <a:lnSpc>
                <a:spcPct val="90000"/>
              </a:lnSpc>
              <a:spcBef>
                <a:spcPts val="1000"/>
              </a:spcBef>
              <a:spcAft>
                <a:spcPts val="0"/>
              </a:spcAft>
              <a:buSzPts val="2800"/>
              <a:buChar char="•"/>
            </a:pPr>
            <a:r>
              <a:rPr lang="en-US"/>
              <a:t>They can be influenced by many interacting factors.</a:t>
            </a:r>
            <a:endParaRPr/>
          </a:p>
          <a:p>
            <a:pPr indent="0" lvl="0" marL="0" rtl="0" algn="l">
              <a:lnSpc>
                <a:spcPct val="90000"/>
              </a:lnSpc>
              <a:spcBef>
                <a:spcPts val="1000"/>
              </a:spcBef>
              <a:spcAft>
                <a:spcPts val="0"/>
              </a:spcAft>
              <a:buClr>
                <a:schemeClr val="lt1"/>
              </a:buClr>
              <a:buSzPts val="2800"/>
              <a:buNone/>
            </a:pPr>
            <a:r>
              <a:t/>
            </a:r>
            <a:endParaRPr/>
          </a:p>
          <a:p>
            <a:pPr indent="0" lvl="0" marL="0" rtl="0" algn="l">
              <a:lnSpc>
                <a:spcPct val="90000"/>
              </a:lnSpc>
              <a:spcBef>
                <a:spcPts val="1000"/>
              </a:spcBef>
              <a:spcAft>
                <a:spcPts val="0"/>
              </a:spcAft>
              <a:buClr>
                <a:schemeClr val="lt1"/>
              </a:buClr>
              <a:buSzPts val="2800"/>
              <a:buNone/>
            </a:pPr>
            <a:r>
              <a:t/>
            </a:r>
            <a:endParaRPr/>
          </a:p>
          <a:p>
            <a:pPr indent="0" lvl="0" marL="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descr="This time-lapse is from a recent adventure to Cape Palliser on the SE cape of the North Island of New Zealand. I shot this on the 4-5 Feb 2017, and It’s the longest time-lapse I’ve ever shot with 13 hours of capture from just before sunset, to just after sunrise the next morning.&#10;&#10;Once the sun sets, day turns to night and you can see the stars appear. Then finally just after 2am, the Small Magellanic Cloud comes into frame as the Galactic Centre of the Milky Way rises above the horizon before fading out as night becomes day with sunrise.&#10;&#10;For the tech specs. The time-lapse was shot over 13 hours with 780 images in total captured. The motion control was done with the Syrp Genie, and I planned out the positioning of the sunset, Milky Way rise and sunrise with the PhotoPills app. I shot it with a Canon 6d and a Zeiss 15mm f/2.8 lens. The exposure ramping as the light changed was controlled by the Timelapse + VIEW." id="150" name="Google Shape;150;p21" title="Sunset To Sunrise - Cape Palliser, New Zealand">
            <a:hlinkClick r:id="rId3"/>
          </p:cNvPr>
          <p:cNvPicPr preferRelativeResize="0"/>
          <p:nvPr/>
        </p:nvPicPr>
        <p:blipFill>
          <a:blip r:embed="rId4">
            <a:alphaModFix/>
          </a:blip>
          <a:stretch>
            <a:fillRect/>
          </a:stretch>
        </p:blipFill>
        <p:spPr>
          <a:xfrm>
            <a:off x="152400" y="152400"/>
            <a:ext cx="8798550" cy="6560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Arial Black"/>
              <a:buNone/>
            </a:pPr>
            <a:r>
              <a:rPr lang="en-US">
                <a:latin typeface="Arial Black"/>
                <a:ea typeface="Arial Black"/>
                <a:cs typeface="Arial Black"/>
                <a:sym typeface="Arial Black"/>
              </a:rPr>
              <a:t>What Systems Impact Coastlines?</a:t>
            </a:r>
            <a:endParaRPr>
              <a:latin typeface="Arial Black"/>
              <a:ea typeface="Arial Black"/>
              <a:cs typeface="Arial Black"/>
              <a:sym typeface="Arial Black"/>
            </a:endParaRPr>
          </a:p>
        </p:txBody>
      </p:sp>
      <p:sp>
        <p:nvSpPr>
          <p:cNvPr id="156" name="Google Shape;156;p22"/>
          <p:cNvSpPr txBox="1"/>
          <p:nvPr>
            <p:ph idx="2" type="body"/>
          </p:nvPr>
        </p:nvSpPr>
        <p:spPr>
          <a:xfrm>
            <a:off x="5133725" y="1825625"/>
            <a:ext cx="3779100" cy="43512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a:p>
            <a:pPr indent="0" lvl="0" marL="0" rtl="0" algn="l">
              <a:spcBef>
                <a:spcPts val="560"/>
              </a:spcBef>
              <a:spcAft>
                <a:spcPts val="0"/>
              </a:spcAft>
              <a:buNone/>
            </a:pPr>
            <a:r>
              <a:rPr lang="en-US" sz="3000"/>
              <a:t>Read the handout on components of ocean systems.</a:t>
            </a:r>
            <a:endParaRPr sz="3000"/>
          </a:p>
          <a:p>
            <a:pPr indent="0" lvl="0" marL="0" rtl="0" algn="l">
              <a:spcBef>
                <a:spcPts val="560"/>
              </a:spcBef>
              <a:spcAft>
                <a:spcPts val="0"/>
              </a:spcAft>
              <a:buNone/>
            </a:pPr>
            <a:r>
              <a:t/>
            </a:r>
            <a:endParaRPr sz="3000"/>
          </a:p>
          <a:p>
            <a:pPr indent="0" lvl="0" marL="0" rtl="0" algn="l">
              <a:spcBef>
                <a:spcPts val="560"/>
              </a:spcBef>
              <a:spcAft>
                <a:spcPts val="0"/>
              </a:spcAft>
              <a:buNone/>
            </a:pPr>
            <a:r>
              <a:rPr lang="en-US" sz="3000"/>
              <a:t>As you read take a one sentence summary note from each heading.</a:t>
            </a:r>
            <a:endParaRPr sz="3000"/>
          </a:p>
        </p:txBody>
      </p:sp>
      <p:pic>
        <p:nvPicPr>
          <p:cNvPr id="157" name="Google Shape;157;p22"/>
          <p:cNvPicPr preferRelativeResize="0"/>
          <p:nvPr/>
        </p:nvPicPr>
        <p:blipFill>
          <a:blip r:embed="rId3">
            <a:alphaModFix/>
          </a:blip>
          <a:stretch>
            <a:fillRect/>
          </a:stretch>
        </p:blipFill>
        <p:spPr>
          <a:xfrm>
            <a:off x="735725" y="1825625"/>
            <a:ext cx="3779124" cy="46266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3"/>
          <p:cNvSpPr txBox="1"/>
          <p:nvPr>
            <p:ph type="title"/>
          </p:nvPr>
        </p:nvSpPr>
        <p:spPr>
          <a:xfrm>
            <a:off x="153325" y="274650"/>
            <a:ext cx="88791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Part 1: Motion in the Ocean</a:t>
            </a:r>
            <a:endParaRPr>
              <a:latin typeface="Arial Black"/>
              <a:ea typeface="Arial Black"/>
              <a:cs typeface="Arial Black"/>
              <a:sym typeface="Arial Black"/>
            </a:endParaRPr>
          </a:p>
        </p:txBody>
      </p:sp>
      <p:sp>
        <p:nvSpPr>
          <p:cNvPr id="163" name="Google Shape;163;p23"/>
          <p:cNvSpPr txBox="1"/>
          <p:nvPr>
            <p:ph idx="1" type="body"/>
          </p:nvPr>
        </p:nvSpPr>
        <p:spPr>
          <a:xfrm>
            <a:off x="366104" y="1600200"/>
            <a:ext cx="4885190" cy="473862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US"/>
              <a:t>Physical influences on coastal landscapes, including </a:t>
            </a:r>
            <a:endParaRPr/>
          </a:p>
          <a:p>
            <a:pPr indent="0" lvl="0" marL="0" rtl="0" algn="l">
              <a:spcBef>
                <a:spcPts val="640"/>
              </a:spcBef>
              <a:spcAft>
                <a:spcPts val="0"/>
              </a:spcAft>
              <a:buClr>
                <a:schemeClr val="lt1"/>
              </a:buClr>
              <a:buSzPts val="3200"/>
              <a:buNone/>
            </a:pPr>
            <a:r>
              <a:t/>
            </a:r>
            <a:endParaRPr/>
          </a:p>
          <a:p>
            <a:pPr indent="-342900" lvl="0" marL="342900" rtl="0" algn="l">
              <a:spcBef>
                <a:spcPts val="640"/>
              </a:spcBef>
              <a:spcAft>
                <a:spcPts val="0"/>
              </a:spcAft>
              <a:buClr>
                <a:schemeClr val="lt1"/>
              </a:buClr>
              <a:buSzPts val="3200"/>
              <a:buChar char="•"/>
            </a:pPr>
            <a:r>
              <a:rPr lang="en-US"/>
              <a:t>Waves,</a:t>
            </a:r>
            <a:endParaRPr/>
          </a:p>
          <a:p>
            <a:pPr indent="-342900" lvl="0" marL="342900" rtl="0" algn="l">
              <a:spcBef>
                <a:spcPts val="640"/>
              </a:spcBef>
              <a:spcAft>
                <a:spcPts val="0"/>
              </a:spcAft>
              <a:buClr>
                <a:schemeClr val="lt1"/>
              </a:buClr>
              <a:buSzPts val="3200"/>
              <a:buChar char="•"/>
            </a:pPr>
            <a:r>
              <a:rPr lang="en-US"/>
              <a:t>Tides</a:t>
            </a:r>
            <a:endParaRPr/>
          </a:p>
          <a:p>
            <a:pPr indent="-342900" lvl="0" marL="342900" rtl="0" algn="l">
              <a:spcBef>
                <a:spcPts val="640"/>
              </a:spcBef>
              <a:spcAft>
                <a:spcPts val="0"/>
              </a:spcAft>
              <a:buClr>
                <a:schemeClr val="lt1"/>
              </a:buClr>
              <a:buSzPts val="3200"/>
              <a:buChar char="•"/>
            </a:pPr>
            <a:r>
              <a:rPr lang="en-US"/>
              <a:t>Littoral drift (local currents)</a:t>
            </a:r>
            <a:endParaRPr/>
          </a:p>
        </p:txBody>
      </p:sp>
      <p:pic>
        <p:nvPicPr>
          <p:cNvPr id="164" name="Google Shape;164;p23"/>
          <p:cNvPicPr preferRelativeResize="0"/>
          <p:nvPr/>
        </p:nvPicPr>
        <p:blipFill rotWithShape="1">
          <a:blip r:embed="rId3">
            <a:alphaModFix/>
          </a:blip>
          <a:srcRect b="0" l="0" r="0" t="0"/>
          <a:stretch/>
        </p:blipFill>
        <p:spPr>
          <a:xfrm>
            <a:off x="5069304" y="2059546"/>
            <a:ext cx="3617496" cy="379768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3366FF"/>
              </a:buClr>
              <a:buSzPts val="4400"/>
              <a:buFont typeface="Rockwell"/>
              <a:buNone/>
            </a:pPr>
            <a:r>
              <a:rPr lang="en-US">
                <a:solidFill>
                  <a:srgbClr val="FFFFFF"/>
                </a:solidFill>
                <a:latin typeface="Arial Black"/>
                <a:ea typeface="Arial Black"/>
                <a:cs typeface="Arial Black"/>
                <a:sym typeface="Arial Black"/>
              </a:rPr>
              <a:t>Ocean Waves</a:t>
            </a:r>
            <a:endParaRPr>
              <a:solidFill>
                <a:srgbClr val="FFFFFF"/>
              </a:solidFill>
              <a:latin typeface="Arial Black"/>
              <a:ea typeface="Arial Black"/>
              <a:cs typeface="Arial Black"/>
              <a:sym typeface="Arial Black"/>
            </a:endParaRPr>
          </a:p>
        </p:txBody>
      </p:sp>
      <p:pic>
        <p:nvPicPr>
          <p:cNvPr descr="Koa Smith on the best wave of the day at Skeleton bay, getting 8 barrels on 1 wave, traveling over 1.5km in distance and surfing the wave for 2 minutes!&#10;&#10;Watch Koa's POV GoPro angle here: https://www.youtube.com/watch?v=g_iS1VM8dFc&#10;Full Skeleton Bay video Compilation will be released next week!&#10;&#10;How to find me:&#10;Instagram: http://instagram.com/chrisrogers&#10;Twitter: https://twitter.com/ChrisRogersZA&#10;Facebook: https://www.facebook.com/ChrisRogersZA&#10;Snapchat: chrisrogersza&#10;&#10;Follow Koa:&#10;Instagram: http://instagram.com/koasmith&#10;&#10;*IMPORTANT*&#10;Please only use and share this embed code of the original video.&#10;Third party downloads and distribution is not permitted.&#10;&#10;**Get my photo editing presets here:&#10;https://chrisrogersblog.com/presets&#10;**My Video Filters/Luts: https://chrisrogersblog.com/luts&#10;&#10;My Gear:&#10;GoPro HERO9: http://bit.ly/CRHERO9&#10;GoPro MAX: http://bit.ly/ChrisMAX&#10;GoPro HERO8: http://bit.ly/CRhero8&#10;* GDome Mobile/HERO8: http://bit.ly/ChrisGDOME&#10;Drone DJI Mavic Pro 2: http://bit.ly/ChrisDJI&#10;3rd Person mount: https://bit.ly/2MADbTG&#10;Mouth Mount + Floaty (POV): https://bit.ly/32EBRq8&#10;My Laptop: (Macbook Pro retina 16’’) - https://amzn.to/2KJCx45&#10;SSD Harddrive: https://amzn.to/2WcccB1&#10;Selfie Stick 1: GoPro 3 way - http://bit.ly/CR3way&#10;Selfie Stick 2: http://amzn.to/2zwsGeQ&#10;AERVIDEO: http://bit.ly/ChrisAER&#10;Editing software: http://bit.ly/ChrisEdit&#10;&#10;My clothing: http://bit.ly/chrisLSKD&#10;&#10;Edited in Adobe Premiere Pro CC and After Effects&#10;http://bit.ly/ChrisEdit&#10;Comment below if you have any questions&#10;&#10;For business enquires ONLY, contact me here: &#10;work@chrisrogersblog.com" id="170" name="Google Shape;170;p24" title="Koa Smith Skeleton Bay 2018: 1 wave, 8 Barrels">
            <a:hlinkClick r:id="rId3"/>
          </p:cNvPr>
          <p:cNvPicPr preferRelativeResize="0"/>
          <p:nvPr/>
        </p:nvPicPr>
        <p:blipFill>
          <a:blip r:embed="rId4">
            <a:alphaModFix/>
          </a:blip>
          <a:stretch>
            <a:fillRect/>
          </a:stretch>
        </p:blipFill>
        <p:spPr>
          <a:xfrm>
            <a:off x="457200" y="1156950"/>
            <a:ext cx="8229600" cy="4627750"/>
          </a:xfrm>
          <a:prstGeom prst="rect">
            <a:avLst/>
          </a:prstGeom>
          <a:noFill/>
          <a:ln>
            <a:noFill/>
          </a:ln>
        </p:spPr>
      </p:pic>
      <p:sp>
        <p:nvSpPr>
          <p:cNvPr id="171" name="Google Shape;171;p24"/>
          <p:cNvSpPr txBox="1"/>
          <p:nvPr>
            <p:ph idx="2" type="body"/>
          </p:nvPr>
        </p:nvSpPr>
        <p:spPr>
          <a:xfrm>
            <a:off x="1977900" y="5522975"/>
            <a:ext cx="5188200" cy="1143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Font typeface="Arial"/>
              <a:buNone/>
            </a:pPr>
            <a:r>
              <a:rPr lang="en-US" sz="3000"/>
              <a:t>1.What caused that wave?</a:t>
            </a:r>
            <a:endParaRPr sz="3000"/>
          </a:p>
          <a:p>
            <a:pPr indent="0" lvl="0" marL="0" rtl="0" algn="l">
              <a:spcBef>
                <a:spcPts val="640"/>
              </a:spcBef>
              <a:spcAft>
                <a:spcPts val="0"/>
              </a:spcAft>
              <a:buClr>
                <a:schemeClr val="lt1"/>
              </a:buClr>
              <a:buSzPts val="3200"/>
              <a:buFont typeface="Arial"/>
              <a:buNone/>
            </a:pPr>
            <a:r>
              <a:rPr lang="en-US" sz="3000"/>
              <a:t>2. Why did it break for so long?</a:t>
            </a: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5"/>
          <p:cNvSpPr txBox="1"/>
          <p:nvPr>
            <p:ph type="title"/>
          </p:nvPr>
        </p:nvSpPr>
        <p:spPr>
          <a:xfrm>
            <a:off x="457200" y="720873"/>
            <a:ext cx="82296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959"/>
              <a:buFont typeface="Calibri"/>
              <a:buNone/>
            </a:pPr>
            <a:r>
              <a:rPr lang="en-US" sz="3960"/>
              <a:t>The most important agent shaping coastal landforms is wave action</a:t>
            </a:r>
            <a:br>
              <a:rPr lang="en-US" sz="5940"/>
            </a:br>
            <a:endParaRPr sz="3960"/>
          </a:p>
        </p:txBody>
      </p:sp>
      <p:sp>
        <p:nvSpPr>
          <p:cNvPr id="177" name="Google Shape;177;p25"/>
          <p:cNvSpPr txBox="1"/>
          <p:nvPr>
            <p:ph idx="1" type="body"/>
          </p:nvPr>
        </p:nvSpPr>
        <p:spPr>
          <a:xfrm>
            <a:off x="457200" y="1485781"/>
            <a:ext cx="8229600" cy="4525963"/>
          </a:xfrm>
          <a:prstGeom prst="rect">
            <a:avLst/>
          </a:prstGeom>
          <a:noFill/>
          <a:ln>
            <a:noFill/>
          </a:ln>
        </p:spPr>
        <p:txBody>
          <a:bodyPr anchorCtr="0" anchor="t" bIns="45700" lIns="91425" spcFirstLastPara="1" rIns="91425" wrap="square" tIns="45700">
            <a:noAutofit/>
          </a:bodyPr>
          <a:lstStyle/>
          <a:p>
            <a:pPr indent="-149860" lvl="0" marL="342900" rtl="0" algn="l">
              <a:spcBef>
                <a:spcPts val="0"/>
              </a:spcBef>
              <a:spcAft>
                <a:spcPts val="0"/>
              </a:spcAft>
              <a:buClr>
                <a:schemeClr val="lt1"/>
              </a:buClr>
              <a:buSzPts val="3040"/>
              <a:buNone/>
            </a:pPr>
            <a:r>
              <a:t/>
            </a:r>
            <a:endParaRPr>
              <a:latin typeface="Rambla"/>
              <a:ea typeface="Rambla"/>
              <a:cs typeface="Rambla"/>
              <a:sym typeface="Rambla"/>
            </a:endParaRPr>
          </a:p>
          <a:p>
            <a:pPr indent="-342900" lvl="0" marL="342900" rtl="0" algn="l">
              <a:spcBef>
                <a:spcPts val="562"/>
              </a:spcBef>
              <a:spcAft>
                <a:spcPts val="0"/>
              </a:spcAft>
              <a:buClr>
                <a:schemeClr val="lt1"/>
              </a:buClr>
              <a:buSzPts val="3040"/>
              <a:buChar char="•"/>
            </a:pPr>
            <a:r>
              <a:rPr lang="en-US">
                <a:latin typeface="Rambla"/>
                <a:ea typeface="Rambla"/>
                <a:cs typeface="Rambla"/>
                <a:sym typeface="Rambla"/>
              </a:rPr>
              <a:t>Waves are energy transmitted through matter</a:t>
            </a:r>
            <a:r>
              <a:rPr lang="en-US"/>
              <a:t>. </a:t>
            </a:r>
            <a:endParaRPr/>
          </a:p>
          <a:p>
            <a:pPr indent="-342900" lvl="0" marL="342900" rtl="0" algn="l">
              <a:spcBef>
                <a:spcPts val="562"/>
              </a:spcBef>
              <a:spcAft>
                <a:spcPts val="0"/>
              </a:spcAft>
              <a:buClr>
                <a:schemeClr val="lt1"/>
              </a:buClr>
              <a:buSzPts val="3040"/>
              <a:buChar char="•"/>
            </a:pPr>
            <a:r>
              <a:rPr lang="en-US"/>
              <a:t>A wave is formed by the frictional transfer of energy from the wind</a:t>
            </a:r>
            <a:endParaRPr/>
          </a:p>
          <a:p>
            <a:pPr indent="-139700" lvl="0" marL="342900" rtl="0" algn="l">
              <a:spcBef>
                <a:spcPts val="640"/>
              </a:spcBef>
              <a:spcAft>
                <a:spcPts val="0"/>
              </a:spcAft>
              <a:buClr>
                <a:schemeClr val="lt1"/>
              </a:buClr>
              <a:buSzPts val="3200"/>
              <a:buNone/>
            </a:pPr>
            <a:r>
              <a:t/>
            </a:r>
            <a:endParaRPr/>
          </a:p>
        </p:txBody>
      </p:sp>
      <p:pic>
        <p:nvPicPr>
          <p:cNvPr descr="Waves and Wind.jpg" id="178" name="Google Shape;178;p25"/>
          <p:cNvPicPr preferRelativeResize="0"/>
          <p:nvPr/>
        </p:nvPicPr>
        <p:blipFill rotWithShape="1">
          <a:blip r:embed="rId3">
            <a:alphaModFix/>
          </a:blip>
          <a:srcRect b="-25544" l="0" r="0" t="-25544"/>
          <a:stretch/>
        </p:blipFill>
        <p:spPr>
          <a:xfrm>
            <a:off x="0" y="3455459"/>
            <a:ext cx="9144000" cy="411238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descr="Content Placeholder 2" id="183" name="Google Shape;183;p26"/>
          <p:cNvSpPr txBox="1"/>
          <p:nvPr>
            <p:ph idx="1" type="body"/>
          </p:nvPr>
        </p:nvSpPr>
        <p:spPr>
          <a:xfrm>
            <a:off x="457200" y="114671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2660"/>
              <a:buChar char="•"/>
            </a:pPr>
            <a:r>
              <a:rPr lang="en-US" sz="2800"/>
              <a:t>The water does not actually travel as the energy passes through it, but its particles oscillate as the energy passes through them. </a:t>
            </a:r>
            <a:endParaRPr sz="2800"/>
          </a:p>
          <a:p>
            <a:pPr indent="-127115" lvl="0" marL="277927" rtl="0" algn="l">
              <a:spcBef>
                <a:spcPts val="562"/>
              </a:spcBef>
              <a:spcAft>
                <a:spcPts val="0"/>
              </a:spcAft>
              <a:buClr>
                <a:srgbClr val="0BD0D9"/>
              </a:buClr>
              <a:buSzPts val="2375"/>
              <a:buNone/>
            </a:pPr>
            <a:r>
              <a:t/>
            </a:r>
            <a:endParaRPr sz="2500"/>
          </a:p>
        </p:txBody>
      </p:sp>
      <p:pic>
        <p:nvPicPr>
          <p:cNvPr descr="Picture 3" id="184" name="Google Shape;184;p26"/>
          <p:cNvPicPr preferRelativeResize="0"/>
          <p:nvPr/>
        </p:nvPicPr>
        <p:blipFill rotWithShape="1">
          <a:blip r:embed="rId3">
            <a:alphaModFix/>
          </a:blip>
          <a:srcRect b="0" l="0" r="0" t="0"/>
          <a:stretch/>
        </p:blipFill>
        <p:spPr>
          <a:xfrm>
            <a:off x="0" y="3409692"/>
            <a:ext cx="9144000" cy="344830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Wave energy/size </a:t>
            </a:r>
            <a:endParaRPr>
              <a:latin typeface="Arial Black"/>
              <a:ea typeface="Arial Black"/>
              <a:cs typeface="Arial Black"/>
              <a:sym typeface="Arial Black"/>
            </a:endParaRPr>
          </a:p>
        </p:txBody>
      </p:sp>
      <p:sp>
        <p:nvSpPr>
          <p:cNvPr id="190" name="Google Shape;190;p27"/>
          <p:cNvSpPr txBox="1"/>
          <p:nvPr>
            <p:ph idx="1" type="body"/>
          </p:nvPr>
        </p:nvSpPr>
        <p:spPr>
          <a:xfrm>
            <a:off x="457200" y="1600200"/>
            <a:ext cx="8229600" cy="472718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US"/>
              <a:t>The size a wave can grow is impacted by 3 factors:</a:t>
            </a:r>
            <a:endParaRPr/>
          </a:p>
          <a:p>
            <a:pPr indent="0" lvl="0" marL="0" rtl="0" algn="l">
              <a:lnSpc>
                <a:spcPct val="90000"/>
              </a:lnSpc>
              <a:spcBef>
                <a:spcPts val="640"/>
              </a:spcBef>
              <a:spcAft>
                <a:spcPts val="0"/>
              </a:spcAft>
              <a:buClr>
                <a:schemeClr val="lt1"/>
              </a:buClr>
              <a:buSzPts val="3200"/>
              <a:buNone/>
            </a:pPr>
            <a:r>
              <a:t/>
            </a:r>
            <a:endParaRPr/>
          </a:p>
          <a:p>
            <a:pPr indent="-514350" lvl="0" marL="514350" rtl="0" algn="l">
              <a:lnSpc>
                <a:spcPct val="90000"/>
              </a:lnSpc>
              <a:spcBef>
                <a:spcPts val="640"/>
              </a:spcBef>
              <a:spcAft>
                <a:spcPts val="0"/>
              </a:spcAft>
              <a:buClr>
                <a:schemeClr val="lt1"/>
              </a:buClr>
              <a:buSzPts val="3200"/>
              <a:buAutoNum type="arabicPeriod"/>
            </a:pPr>
            <a:r>
              <a:rPr b="1" lang="en-US"/>
              <a:t>Velocity: </a:t>
            </a:r>
            <a:r>
              <a:rPr lang="en-US"/>
              <a:t>The strength of the wind blowing over the water.</a:t>
            </a:r>
            <a:endParaRPr/>
          </a:p>
          <a:p>
            <a:pPr indent="-514350" lvl="0" marL="514350" rtl="0" algn="l">
              <a:lnSpc>
                <a:spcPct val="90000"/>
              </a:lnSpc>
              <a:spcBef>
                <a:spcPts val="640"/>
              </a:spcBef>
              <a:spcAft>
                <a:spcPts val="0"/>
              </a:spcAft>
              <a:buClr>
                <a:schemeClr val="lt1"/>
              </a:buClr>
              <a:buSzPts val="3200"/>
              <a:buAutoNum type="arabicPeriod"/>
            </a:pPr>
            <a:r>
              <a:rPr b="1" lang="en-US"/>
              <a:t>Fetch: </a:t>
            </a:r>
            <a:r>
              <a:rPr lang="en-US"/>
              <a:t>The distance the wind is blowing over the water.</a:t>
            </a:r>
            <a:endParaRPr/>
          </a:p>
          <a:p>
            <a:pPr indent="-514350" lvl="0" marL="514350" rtl="0" algn="l">
              <a:lnSpc>
                <a:spcPct val="90000"/>
              </a:lnSpc>
              <a:spcBef>
                <a:spcPts val="640"/>
              </a:spcBef>
              <a:spcAft>
                <a:spcPts val="0"/>
              </a:spcAft>
              <a:buClr>
                <a:schemeClr val="lt1"/>
              </a:buClr>
              <a:buSzPts val="3200"/>
              <a:buAutoNum type="arabicPeriod"/>
            </a:pPr>
            <a:r>
              <a:rPr b="1" lang="en-US"/>
              <a:t>Duration: </a:t>
            </a:r>
            <a:r>
              <a:rPr lang="en-US"/>
              <a:t>How long a time period the wind is transferring energy to the water.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txBox="1"/>
          <p:nvPr>
            <p:ph type="title"/>
          </p:nvPr>
        </p:nvSpPr>
        <p:spPr>
          <a:xfrm>
            <a:off x="178300" y="274650"/>
            <a:ext cx="88332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Important Wave Terms</a:t>
            </a:r>
            <a:endParaRPr>
              <a:latin typeface="Arial Black"/>
              <a:ea typeface="Arial Black"/>
              <a:cs typeface="Arial Black"/>
              <a:sym typeface="Arial Black"/>
            </a:endParaRPr>
          </a:p>
        </p:txBody>
      </p:sp>
      <p:pic>
        <p:nvPicPr>
          <p:cNvPr id="196" name="Google Shape;196;p28"/>
          <p:cNvPicPr preferRelativeResize="0"/>
          <p:nvPr>
            <p:ph idx="1" type="body"/>
          </p:nvPr>
        </p:nvPicPr>
        <p:blipFill rotWithShape="1">
          <a:blip r:embed="rId3">
            <a:alphaModFix/>
          </a:blip>
          <a:srcRect b="0" l="1447" r="1447" t="0"/>
          <a:stretch/>
        </p:blipFill>
        <p:spPr>
          <a:xfrm>
            <a:off x="5239852" y="2196849"/>
            <a:ext cx="3904148" cy="3226620"/>
          </a:xfrm>
          <a:prstGeom prst="rect">
            <a:avLst/>
          </a:prstGeom>
          <a:noFill/>
          <a:ln>
            <a:noFill/>
          </a:ln>
        </p:spPr>
      </p:pic>
      <p:sp>
        <p:nvSpPr>
          <p:cNvPr id="197" name="Google Shape;197;p28"/>
          <p:cNvSpPr txBox="1"/>
          <p:nvPr/>
        </p:nvSpPr>
        <p:spPr>
          <a:xfrm>
            <a:off x="108988" y="1417638"/>
            <a:ext cx="5130864" cy="537770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1" i="0" lang="en-US" sz="2400" u="sng" cap="none" strike="noStrike">
                <a:solidFill>
                  <a:srgbClr val="FFFFFF"/>
                </a:solidFill>
                <a:latin typeface="Arial"/>
                <a:ea typeface="Arial"/>
                <a:cs typeface="Arial"/>
                <a:sym typeface="Arial"/>
              </a:rPr>
              <a:t>Crest:</a:t>
            </a:r>
            <a:r>
              <a:rPr b="0" i="0" lang="en-US" sz="2400" u="none" cap="none" strike="noStrike">
                <a:solidFill>
                  <a:srgbClr val="FFFFFF"/>
                </a:solidFill>
                <a:latin typeface="Arial"/>
                <a:ea typeface="Arial"/>
                <a:cs typeface="Arial"/>
                <a:sym typeface="Arial"/>
              </a:rPr>
              <a:t> Highest point</a:t>
            </a:r>
            <a:endParaRPr/>
          </a:p>
          <a:p>
            <a:pPr indent="0" lvl="0" marL="0" marR="0" rtl="0" algn="l">
              <a:lnSpc>
                <a:spcPct val="100000"/>
              </a:lnSpc>
              <a:spcBef>
                <a:spcPts val="0"/>
              </a:spcBef>
              <a:spcAft>
                <a:spcPts val="0"/>
              </a:spcAft>
              <a:buClr>
                <a:schemeClr val="dk1"/>
              </a:buClr>
              <a:buSzPts val="20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rPr b="1" i="0" lang="en-US" sz="2400" u="sng" cap="none" strike="noStrike">
                <a:solidFill>
                  <a:srgbClr val="FFFFFF"/>
                </a:solidFill>
                <a:latin typeface="Arial"/>
                <a:ea typeface="Arial"/>
                <a:cs typeface="Arial"/>
                <a:sym typeface="Arial"/>
              </a:rPr>
              <a:t>Trough:</a:t>
            </a:r>
            <a:r>
              <a:rPr b="0" i="0" lang="en-US" sz="2400" u="none" cap="none" strike="noStrike">
                <a:solidFill>
                  <a:srgbClr val="FFFFFF"/>
                </a:solidFill>
                <a:latin typeface="Arial"/>
                <a:ea typeface="Arial"/>
                <a:cs typeface="Arial"/>
                <a:sym typeface="Arial"/>
              </a:rPr>
              <a:t> Lowest point</a:t>
            </a:r>
            <a:endParaRPr/>
          </a:p>
          <a:p>
            <a:pPr indent="0" lvl="0" marL="0" marR="0" rtl="0" algn="l">
              <a:lnSpc>
                <a:spcPct val="100000"/>
              </a:lnSpc>
              <a:spcBef>
                <a:spcPts val="0"/>
              </a:spcBef>
              <a:spcAft>
                <a:spcPts val="0"/>
              </a:spcAft>
              <a:buClr>
                <a:schemeClr val="dk1"/>
              </a:buClr>
              <a:buSzPts val="20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rPr b="1" i="0" lang="en-US" sz="2400" u="sng" cap="none" strike="noStrike">
                <a:solidFill>
                  <a:srgbClr val="FFFFFF"/>
                </a:solidFill>
                <a:latin typeface="Arial"/>
                <a:ea typeface="Arial"/>
                <a:cs typeface="Arial"/>
                <a:sym typeface="Arial"/>
              </a:rPr>
              <a:t>Height (H):</a:t>
            </a:r>
            <a:r>
              <a:rPr b="0" i="0" lang="en-US" sz="2400" u="none" cap="none" strike="noStrike">
                <a:solidFill>
                  <a:srgbClr val="FFFFFF"/>
                </a:solidFill>
                <a:latin typeface="Arial"/>
                <a:ea typeface="Arial"/>
                <a:cs typeface="Arial"/>
                <a:sym typeface="Arial"/>
              </a:rPr>
              <a:t> Vertical distance between the crest &amp; trough</a:t>
            </a:r>
            <a:endParaRPr/>
          </a:p>
          <a:p>
            <a:pPr indent="0" lvl="0" marL="0" marR="0" rtl="0" algn="l">
              <a:lnSpc>
                <a:spcPct val="100000"/>
              </a:lnSpc>
              <a:spcBef>
                <a:spcPts val="0"/>
              </a:spcBef>
              <a:spcAft>
                <a:spcPts val="0"/>
              </a:spcAft>
              <a:buClr>
                <a:schemeClr val="dk1"/>
              </a:buClr>
              <a:buSzPts val="2000"/>
              <a:buFont typeface="Arial"/>
              <a:buNone/>
            </a:pPr>
            <a:r>
              <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rPr b="1" i="0" lang="en-US" sz="2400" u="sng" cap="none" strike="noStrike">
                <a:solidFill>
                  <a:srgbClr val="FFFFFF"/>
                </a:solidFill>
                <a:latin typeface="Arial"/>
                <a:ea typeface="Arial"/>
                <a:cs typeface="Arial"/>
                <a:sym typeface="Arial"/>
              </a:rPr>
              <a:t>Wavelength (L):</a:t>
            </a:r>
            <a:r>
              <a:rPr b="0" i="0" lang="en-US" sz="2400" u="none" cap="none" strike="noStrike">
                <a:solidFill>
                  <a:srgbClr val="FFFFFF"/>
                </a:solidFill>
                <a:latin typeface="Arial"/>
                <a:ea typeface="Arial"/>
                <a:cs typeface="Arial"/>
                <a:sym typeface="Arial"/>
              </a:rPr>
              <a:t> Horizontal distance between any points on successive waves</a:t>
            </a:r>
            <a:endParaRPr/>
          </a:p>
          <a:p>
            <a:pPr indent="0" lvl="0" marL="0" marR="0" rtl="0" algn="l">
              <a:lnSpc>
                <a:spcPct val="100000"/>
              </a:lnSpc>
              <a:spcBef>
                <a:spcPts val="0"/>
              </a:spcBef>
              <a:spcAft>
                <a:spcPts val="0"/>
              </a:spcAft>
              <a:buClr>
                <a:schemeClr val="dk1"/>
              </a:buClr>
              <a:buSzPts val="2000"/>
              <a:buFont typeface="Arial"/>
              <a:buNone/>
            </a:pPr>
            <a:r>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400" u="none" cap="none" strike="noStrike">
                <a:solidFill>
                  <a:srgbClr val="FFFFFF"/>
                </a:solidFill>
                <a:latin typeface="Arial"/>
                <a:ea typeface="Arial"/>
                <a:cs typeface="Arial"/>
                <a:sym typeface="Arial"/>
              </a:rPr>
              <a:t> </a:t>
            </a:r>
            <a:r>
              <a:rPr b="1" i="0" lang="en-US" sz="2400" u="sng" cap="none" strike="noStrike">
                <a:solidFill>
                  <a:srgbClr val="FFFFFF"/>
                </a:solidFill>
                <a:latin typeface="Arial"/>
                <a:ea typeface="Arial"/>
                <a:cs typeface="Arial"/>
                <a:sym typeface="Arial"/>
              </a:rPr>
              <a:t>Wave Period:</a:t>
            </a:r>
            <a:r>
              <a:rPr b="0" i="0" lang="en-US" sz="2400" u="none" cap="none" strike="noStrike">
                <a:solidFill>
                  <a:srgbClr val="FFFFFF"/>
                </a:solidFill>
                <a:latin typeface="Arial"/>
                <a:ea typeface="Arial"/>
                <a:cs typeface="Arial"/>
                <a:sym typeface="Arial"/>
              </a:rPr>
              <a:t> Time, in seconds, that elapses during the passing of one wave, or wavelength</a:t>
            </a:r>
            <a:endParaRPr b="0" i="0" sz="24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000"/>
              <a:buFont typeface="Calibri"/>
              <a:buNone/>
            </a:pPr>
            <a:r>
              <a:t/>
            </a:r>
            <a:endParaRPr b="0" i="0" sz="2000" u="none" cap="none" strike="noStrike">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txBox="1"/>
          <p:nvPr>
            <p:ph type="title"/>
          </p:nvPr>
        </p:nvSpPr>
        <p:spPr>
          <a:xfrm>
            <a:off x="96000" y="274625"/>
            <a:ext cx="8919000" cy="114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Progress of Wave Formation</a:t>
            </a:r>
            <a:endParaRPr>
              <a:latin typeface="Arial Black"/>
              <a:ea typeface="Arial Black"/>
              <a:cs typeface="Arial Black"/>
              <a:sym typeface="Arial Black"/>
            </a:endParaRPr>
          </a:p>
        </p:txBody>
      </p:sp>
      <p:pic>
        <p:nvPicPr>
          <p:cNvPr id="203" name="Google Shape;203;p29"/>
          <p:cNvPicPr preferRelativeResize="0"/>
          <p:nvPr/>
        </p:nvPicPr>
        <p:blipFill rotWithShape="1">
          <a:blip r:embed="rId3">
            <a:alphaModFix/>
          </a:blip>
          <a:srcRect b="0" l="0" r="0" t="0"/>
          <a:stretch/>
        </p:blipFill>
        <p:spPr>
          <a:xfrm>
            <a:off x="0" y="1417625"/>
            <a:ext cx="9144000" cy="53949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959"/>
              <a:buFont typeface="Calibri"/>
              <a:buNone/>
            </a:pPr>
            <a:r>
              <a:rPr b="1" lang="en-US" sz="3960">
                <a:latin typeface="Arial Black"/>
                <a:ea typeface="Arial Black"/>
                <a:cs typeface="Arial Black"/>
                <a:sym typeface="Arial Black"/>
              </a:rPr>
              <a:t>Why do waves break?</a:t>
            </a:r>
            <a:br>
              <a:rPr b="1" lang="en-US" sz="3960"/>
            </a:br>
            <a:endParaRPr sz="3960"/>
          </a:p>
        </p:txBody>
      </p:sp>
      <p:sp>
        <p:nvSpPr>
          <p:cNvPr id="209" name="Google Shape;209;p30"/>
          <p:cNvSpPr txBox="1"/>
          <p:nvPr>
            <p:ph idx="1" type="body"/>
          </p:nvPr>
        </p:nvSpPr>
        <p:spPr>
          <a:xfrm>
            <a:off x="171600" y="1073026"/>
            <a:ext cx="8832300" cy="47448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FFFFFF"/>
              </a:buClr>
              <a:buSzPts val="2800"/>
              <a:buChar char="•"/>
            </a:pPr>
            <a:r>
              <a:rPr lang="en-US" sz="2800">
                <a:solidFill>
                  <a:srgbClr val="FFFFFF"/>
                </a:solidFill>
              </a:rPr>
              <a:t>As a wave approaches a beach it slows. </a:t>
            </a:r>
            <a:endParaRPr sz="2800">
              <a:solidFill>
                <a:srgbClr val="FFFFFF"/>
              </a:solidFill>
            </a:endParaRPr>
          </a:p>
          <a:p>
            <a:pPr indent="-342900" lvl="0" marL="342900" rtl="0" algn="l">
              <a:spcBef>
                <a:spcPts val="560"/>
              </a:spcBef>
              <a:spcAft>
                <a:spcPts val="0"/>
              </a:spcAft>
              <a:buClr>
                <a:schemeClr val="lt1"/>
              </a:buClr>
              <a:buSzPts val="2800"/>
              <a:buChar char="•"/>
            </a:pPr>
            <a:r>
              <a:rPr lang="en-US" sz="2800"/>
              <a:t>The bottom of the wave touches the sand and slows down due to increased friction.</a:t>
            </a:r>
            <a:endParaRPr/>
          </a:p>
          <a:p>
            <a:pPr indent="-342900" lvl="0" marL="342900" rtl="0" algn="l">
              <a:spcBef>
                <a:spcPts val="560"/>
              </a:spcBef>
              <a:spcAft>
                <a:spcPts val="0"/>
              </a:spcAft>
              <a:buClr>
                <a:schemeClr val="lt1"/>
              </a:buClr>
              <a:buSzPts val="2800"/>
              <a:buChar char="•"/>
            </a:pPr>
            <a:r>
              <a:rPr lang="en-US" sz="2800"/>
              <a:t> The top of the wave becomes higher and steeper until it topples over. </a:t>
            </a:r>
            <a:r>
              <a:rPr lang="en-US" sz="2800">
                <a:solidFill>
                  <a:srgbClr val="FFFFFF"/>
                </a:solidFill>
              </a:rPr>
              <a:t>This causes a wave to break. </a:t>
            </a:r>
            <a:endParaRPr sz="2800"/>
          </a:p>
          <a:p>
            <a:pPr indent="0" lvl="0" marL="0" rtl="0" algn="l">
              <a:spcBef>
                <a:spcPts val="560"/>
              </a:spcBef>
              <a:spcAft>
                <a:spcPts val="0"/>
              </a:spcAft>
              <a:buClr>
                <a:schemeClr val="lt1"/>
              </a:buClr>
              <a:buSzPts val="2800"/>
              <a:buNone/>
            </a:pPr>
            <a:r>
              <a:t/>
            </a:r>
            <a:endParaRPr sz="2800"/>
          </a:p>
        </p:txBody>
      </p:sp>
      <p:pic>
        <p:nvPicPr>
          <p:cNvPr descr="breaking-waves.png" id="210" name="Google Shape;210;p30"/>
          <p:cNvPicPr preferRelativeResize="0"/>
          <p:nvPr/>
        </p:nvPicPr>
        <p:blipFill rotWithShape="1">
          <a:blip r:embed="rId3">
            <a:alphaModFix/>
          </a:blip>
          <a:srcRect b="-26833" l="0" r="0" t="-26833"/>
          <a:stretch/>
        </p:blipFill>
        <p:spPr>
          <a:xfrm>
            <a:off x="0" y="3058675"/>
            <a:ext cx="9144000" cy="4744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Calibri"/>
              <a:buNone/>
            </a:pPr>
            <a:r>
              <a:rPr lang="en-US" sz="3200"/>
              <a:t>Why is this wave not breaking in a  straight line?</a:t>
            </a:r>
            <a:endParaRPr sz="3200"/>
          </a:p>
        </p:txBody>
      </p:sp>
      <p:pic>
        <p:nvPicPr>
          <p:cNvPr id="216" name="Google Shape;216;p31"/>
          <p:cNvPicPr preferRelativeResize="0"/>
          <p:nvPr/>
        </p:nvPicPr>
        <p:blipFill>
          <a:blip r:embed="rId3">
            <a:alphaModFix/>
          </a:blip>
          <a:stretch>
            <a:fillRect/>
          </a:stretch>
        </p:blipFill>
        <p:spPr>
          <a:xfrm>
            <a:off x="-64000" y="1570075"/>
            <a:ext cx="9308575" cy="5287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Wave Refraction</a:t>
            </a:r>
            <a:endParaRPr>
              <a:latin typeface="Arial Black"/>
              <a:ea typeface="Arial Black"/>
              <a:cs typeface="Arial Black"/>
              <a:sym typeface="Arial Black"/>
            </a:endParaRPr>
          </a:p>
        </p:txBody>
      </p:sp>
      <p:sp>
        <p:nvSpPr>
          <p:cNvPr id="222" name="Google Shape;222;p32"/>
          <p:cNvSpPr txBox="1"/>
          <p:nvPr>
            <p:ph idx="2" type="body"/>
          </p:nvPr>
        </p:nvSpPr>
        <p:spPr>
          <a:xfrm>
            <a:off x="4485125" y="1417650"/>
            <a:ext cx="4530300" cy="51960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lt1"/>
              </a:buClr>
              <a:buSzPts val="2590"/>
              <a:buNone/>
            </a:pPr>
            <a:r>
              <a:rPr lang="en-US" sz="2790"/>
              <a:t>Wave refraction is the bending of waves as they approach the shoreline.</a:t>
            </a:r>
            <a:endParaRPr sz="3000"/>
          </a:p>
          <a:p>
            <a:pPr indent="0" lvl="0" marL="0" rtl="0" algn="l">
              <a:lnSpc>
                <a:spcPct val="80000"/>
              </a:lnSpc>
              <a:spcBef>
                <a:spcPts val="518"/>
              </a:spcBef>
              <a:spcAft>
                <a:spcPts val="0"/>
              </a:spcAft>
              <a:buClr>
                <a:schemeClr val="lt1"/>
              </a:buClr>
              <a:buSzPts val="2590"/>
              <a:buNone/>
            </a:pPr>
            <a:r>
              <a:t/>
            </a:r>
            <a:endParaRPr sz="2790"/>
          </a:p>
          <a:p>
            <a:pPr indent="0" lvl="0" marL="0" rtl="0" algn="l">
              <a:lnSpc>
                <a:spcPct val="80000"/>
              </a:lnSpc>
              <a:spcBef>
                <a:spcPts val="518"/>
              </a:spcBef>
              <a:spcAft>
                <a:spcPts val="0"/>
              </a:spcAft>
              <a:buClr>
                <a:schemeClr val="lt1"/>
              </a:buClr>
              <a:buSzPts val="2590"/>
              <a:buNone/>
            </a:pPr>
            <a:r>
              <a:rPr lang="en-US" sz="2790"/>
              <a:t>The part of the </a:t>
            </a:r>
            <a:r>
              <a:rPr b="1" lang="en-US" sz="2790"/>
              <a:t>wave </a:t>
            </a:r>
            <a:r>
              <a:rPr lang="en-US" sz="2790"/>
              <a:t>crest closer to shore is in shallower water and slows due to friction with the bottom. </a:t>
            </a:r>
            <a:endParaRPr sz="3000"/>
          </a:p>
          <a:p>
            <a:pPr indent="0" lvl="0" marL="0" rtl="0" algn="l">
              <a:lnSpc>
                <a:spcPct val="80000"/>
              </a:lnSpc>
              <a:spcBef>
                <a:spcPts val="518"/>
              </a:spcBef>
              <a:spcAft>
                <a:spcPts val="0"/>
              </a:spcAft>
              <a:buClr>
                <a:schemeClr val="lt1"/>
              </a:buClr>
              <a:buSzPts val="2590"/>
              <a:buNone/>
            </a:pPr>
            <a:r>
              <a:t/>
            </a:r>
            <a:endParaRPr sz="2790"/>
          </a:p>
          <a:p>
            <a:pPr indent="0" lvl="0" marL="0" rtl="0" algn="l">
              <a:lnSpc>
                <a:spcPct val="80000"/>
              </a:lnSpc>
              <a:spcBef>
                <a:spcPts val="518"/>
              </a:spcBef>
              <a:spcAft>
                <a:spcPts val="0"/>
              </a:spcAft>
              <a:buClr>
                <a:schemeClr val="lt1"/>
              </a:buClr>
              <a:buSzPts val="2590"/>
              <a:buNone/>
            </a:pPr>
            <a:r>
              <a:rPr lang="en-US" sz="2790"/>
              <a:t>The </a:t>
            </a:r>
            <a:r>
              <a:rPr b="1" lang="en-US" sz="2790"/>
              <a:t>wave</a:t>
            </a:r>
            <a:r>
              <a:rPr lang="en-US" sz="2790"/>
              <a:t> crest in deeper water catches up so that the </a:t>
            </a:r>
            <a:r>
              <a:rPr b="1" lang="en-US" sz="2790"/>
              <a:t>wave</a:t>
            </a:r>
            <a:r>
              <a:rPr lang="en-US" sz="2790"/>
              <a:t> crest tends to become parallel to the shore.</a:t>
            </a:r>
            <a:endParaRPr sz="3000"/>
          </a:p>
          <a:p>
            <a:pPr indent="0" lvl="0" marL="0" rtl="0" algn="l">
              <a:lnSpc>
                <a:spcPct val="80000"/>
              </a:lnSpc>
              <a:spcBef>
                <a:spcPts val="518"/>
              </a:spcBef>
              <a:spcAft>
                <a:spcPts val="0"/>
              </a:spcAft>
              <a:buClr>
                <a:schemeClr val="lt1"/>
              </a:buClr>
              <a:buSzPts val="2590"/>
              <a:buNone/>
            </a:pPr>
            <a:r>
              <a:t/>
            </a:r>
            <a:endParaRPr sz="2790"/>
          </a:p>
          <a:p>
            <a:pPr indent="0" lvl="0" marL="0" rtl="0" algn="l">
              <a:lnSpc>
                <a:spcPct val="80000"/>
              </a:lnSpc>
              <a:spcBef>
                <a:spcPts val="518"/>
              </a:spcBef>
              <a:spcAft>
                <a:spcPts val="0"/>
              </a:spcAft>
              <a:buClr>
                <a:schemeClr val="lt1"/>
              </a:buClr>
              <a:buSzPts val="2590"/>
              <a:buNone/>
            </a:pPr>
            <a:r>
              <a:t/>
            </a:r>
            <a:endParaRPr sz="2590"/>
          </a:p>
          <a:p>
            <a:pPr indent="0" lvl="0" marL="0" rtl="0" algn="l">
              <a:lnSpc>
                <a:spcPct val="80000"/>
              </a:lnSpc>
              <a:spcBef>
                <a:spcPts val="518"/>
              </a:spcBef>
              <a:spcAft>
                <a:spcPts val="0"/>
              </a:spcAft>
              <a:buClr>
                <a:schemeClr val="lt1"/>
              </a:buClr>
              <a:buSzPts val="2590"/>
              <a:buNone/>
            </a:pPr>
            <a:r>
              <a:t/>
            </a:r>
            <a:endParaRPr sz="2590"/>
          </a:p>
        </p:txBody>
      </p:sp>
      <p:pic>
        <p:nvPicPr>
          <p:cNvPr id="223" name="Google Shape;223;p32"/>
          <p:cNvPicPr preferRelativeResize="0"/>
          <p:nvPr/>
        </p:nvPicPr>
        <p:blipFill>
          <a:blip r:embed="rId3">
            <a:alphaModFix/>
          </a:blip>
          <a:stretch>
            <a:fillRect/>
          </a:stretch>
        </p:blipFill>
        <p:spPr>
          <a:xfrm>
            <a:off x="0" y="2200975"/>
            <a:ext cx="4367100" cy="3477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3"/>
          <p:cNvSpPr txBox="1"/>
          <p:nvPr>
            <p:ph idx="1" type="body"/>
          </p:nvPr>
        </p:nvSpPr>
        <p:spPr>
          <a:xfrm>
            <a:off x="457200" y="1481137"/>
            <a:ext cx="8229600" cy="4526100"/>
          </a:xfrm>
          <a:prstGeom prst="rect">
            <a:avLst/>
          </a:prstGeom>
          <a:noFill/>
          <a:ln>
            <a:noFill/>
          </a:ln>
        </p:spPr>
        <p:txBody>
          <a:bodyPr anchorCtr="0" anchor="t" bIns="45700" lIns="91425" spcFirstLastPara="1" rIns="91425" wrap="square" tIns="45700">
            <a:noAutofit/>
          </a:bodyPr>
          <a:lstStyle/>
          <a:p>
            <a:pPr indent="-139001" lvl="0" marL="365125" marR="0" rtl="0" algn="l">
              <a:spcBef>
                <a:spcPts val="0"/>
              </a:spcBef>
              <a:spcAft>
                <a:spcPts val="0"/>
              </a:spcAft>
              <a:buClr>
                <a:schemeClr val="accent1"/>
              </a:buClr>
              <a:buSzPts val="1836"/>
              <a:buFont typeface="Noto Sans Symbols"/>
              <a:buNone/>
            </a:pPr>
            <a:r>
              <a:t/>
            </a:r>
            <a:endParaRPr sz="2700">
              <a:solidFill>
                <a:schemeClr val="dk1"/>
              </a:solidFill>
              <a:latin typeface="Rambla"/>
              <a:ea typeface="Rambla"/>
              <a:cs typeface="Rambla"/>
              <a:sym typeface="Rambla"/>
            </a:endParaRPr>
          </a:p>
        </p:txBody>
      </p:sp>
      <p:sp>
        <p:nvSpPr>
          <p:cNvPr id="229" name="Google Shape;229;p33"/>
          <p:cNvSpPr txBox="1"/>
          <p:nvPr>
            <p:ph type="title"/>
          </p:nvPr>
        </p:nvSpPr>
        <p:spPr>
          <a:xfrm>
            <a:off x="457200" y="274637"/>
            <a:ext cx="8229600" cy="11463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4100"/>
              <a:buFont typeface="Calibri"/>
              <a:buNone/>
            </a:pPr>
            <a:r>
              <a:rPr i="0" lang="en-US" sz="3200" u="none" cap="none" strike="noStrike">
                <a:latin typeface="Calibri"/>
                <a:ea typeface="Calibri"/>
                <a:cs typeface="Calibri"/>
                <a:sym typeface="Calibri"/>
              </a:rPr>
              <a:t>Wave refraction influences the concentration of </a:t>
            </a:r>
            <a:r>
              <a:rPr lang="en-US" sz="3200"/>
              <a:t> energy </a:t>
            </a:r>
            <a:r>
              <a:rPr i="0" lang="en-US" sz="3200" u="none" cap="none" strike="noStrike">
                <a:latin typeface="Calibri"/>
                <a:ea typeface="Calibri"/>
                <a:cs typeface="Calibri"/>
                <a:sym typeface="Calibri"/>
              </a:rPr>
              <a:t>on the coast.</a:t>
            </a:r>
            <a:endParaRPr i="0" sz="3200" u="none" cap="none" strike="noStrike">
              <a:latin typeface="Calibri"/>
              <a:ea typeface="Calibri"/>
              <a:cs typeface="Calibri"/>
              <a:sym typeface="Calibri"/>
            </a:endParaRPr>
          </a:p>
        </p:txBody>
      </p:sp>
      <p:pic>
        <p:nvPicPr>
          <p:cNvPr id="230" name="Google Shape;230;p33"/>
          <p:cNvPicPr preferRelativeResize="0"/>
          <p:nvPr/>
        </p:nvPicPr>
        <p:blipFill rotWithShape="1">
          <a:blip r:embed="rId3">
            <a:alphaModFix/>
          </a:blip>
          <a:srcRect b="0" l="0" r="0" t="0"/>
          <a:stretch/>
        </p:blipFill>
        <p:spPr>
          <a:xfrm>
            <a:off x="0" y="1481137"/>
            <a:ext cx="9144000" cy="54764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34"/>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236" name="Google Shape;236;p34"/>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34"/>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38" name="Google Shape;238;p34"/>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39" name="Google Shape;239;p34"/>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5"/>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245" name="Google Shape;245;p35"/>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35"/>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35"/>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48" name="Google Shape;248;p35"/>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49" name="Google Shape;249;p35"/>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6"/>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255" name="Google Shape;255;p36"/>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36"/>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36"/>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36"/>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59" name="Google Shape;259;p36"/>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60" name="Google Shape;260;p36"/>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7"/>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266" name="Google Shape;266;p37"/>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37"/>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37"/>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37"/>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37"/>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71" name="Google Shape;271;p37"/>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72" name="Google Shape;272;p37"/>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38"/>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278" name="Google Shape;278;p38"/>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38"/>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0" name="Google Shape;280;p38"/>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1" name="Google Shape;281;p38"/>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2" name="Google Shape;282;p38"/>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3" name="Google Shape;283;p38"/>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84" name="Google Shape;284;p38"/>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85" name="Google Shape;285;p38"/>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39"/>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291" name="Google Shape;291;p39"/>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39"/>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3" name="Google Shape;293;p39"/>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39"/>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39"/>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6" name="Google Shape;296;p39"/>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39"/>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98" name="Google Shape;298;p39"/>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299" name="Google Shape;299;p39"/>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40"/>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305" name="Google Shape;305;p40"/>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40"/>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7" name="Google Shape;307;p40"/>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8" name="Google Shape;308;p40"/>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09" name="Google Shape;309;p40"/>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40"/>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40"/>
          <p:cNvSpPr/>
          <p:nvPr/>
        </p:nvSpPr>
        <p:spPr>
          <a:xfrm>
            <a:off x="131763" y="4027488"/>
            <a:ext cx="8853487"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40"/>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13" name="Google Shape;313;p40"/>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14" name="Google Shape;314;p40"/>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41"/>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320" name="Google Shape;320;p41"/>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41"/>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Google Shape;322;p41"/>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41"/>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Google Shape;324;p41"/>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41"/>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6" name="Google Shape;326;p41"/>
          <p:cNvSpPr/>
          <p:nvPr/>
        </p:nvSpPr>
        <p:spPr>
          <a:xfrm>
            <a:off x="131763" y="4027488"/>
            <a:ext cx="8853487"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41"/>
          <p:cNvSpPr/>
          <p:nvPr/>
        </p:nvSpPr>
        <p:spPr>
          <a:xfrm>
            <a:off x="133350" y="3621088"/>
            <a:ext cx="8858250" cy="685800"/>
          </a:xfrm>
          <a:custGeom>
            <a:rect b="b" l="l" r="r" t="t"/>
            <a:pathLst>
              <a:path extrusionOk="0" h="432" w="5580">
                <a:moveTo>
                  <a:pt x="0" y="18"/>
                </a:moveTo>
                <a:cubicBezTo>
                  <a:pt x="22" y="25"/>
                  <a:pt x="100" y="49"/>
                  <a:pt x="156" y="63"/>
                </a:cubicBezTo>
                <a:cubicBezTo>
                  <a:pt x="212" y="77"/>
                  <a:pt x="271" y="85"/>
                  <a:pt x="336" y="101"/>
                </a:cubicBezTo>
                <a:cubicBezTo>
                  <a:pt x="401" y="117"/>
                  <a:pt x="470" y="136"/>
                  <a:pt x="546" y="161"/>
                </a:cubicBezTo>
                <a:cubicBezTo>
                  <a:pt x="622" y="186"/>
                  <a:pt x="692" y="214"/>
                  <a:pt x="794" y="251"/>
                </a:cubicBezTo>
                <a:cubicBezTo>
                  <a:pt x="896" y="288"/>
                  <a:pt x="1044" y="374"/>
                  <a:pt x="1161" y="381"/>
                </a:cubicBezTo>
                <a:cubicBezTo>
                  <a:pt x="1278" y="388"/>
                  <a:pt x="1398" y="324"/>
                  <a:pt x="1499" y="296"/>
                </a:cubicBezTo>
                <a:cubicBezTo>
                  <a:pt x="1600" y="268"/>
                  <a:pt x="1664" y="246"/>
                  <a:pt x="1769" y="213"/>
                </a:cubicBezTo>
                <a:cubicBezTo>
                  <a:pt x="1874" y="180"/>
                  <a:pt x="2008" y="130"/>
                  <a:pt x="2129" y="101"/>
                </a:cubicBezTo>
                <a:cubicBezTo>
                  <a:pt x="2250" y="72"/>
                  <a:pt x="2383" y="50"/>
                  <a:pt x="2496" y="36"/>
                </a:cubicBezTo>
                <a:cubicBezTo>
                  <a:pt x="2609" y="22"/>
                  <a:pt x="2712" y="18"/>
                  <a:pt x="2808" y="18"/>
                </a:cubicBezTo>
                <a:cubicBezTo>
                  <a:pt x="2904" y="18"/>
                  <a:pt x="2980" y="25"/>
                  <a:pt x="3072" y="36"/>
                </a:cubicBezTo>
                <a:cubicBezTo>
                  <a:pt x="3164" y="47"/>
                  <a:pt x="3270" y="66"/>
                  <a:pt x="3360" y="84"/>
                </a:cubicBezTo>
                <a:cubicBezTo>
                  <a:pt x="3450" y="102"/>
                  <a:pt x="3524" y="121"/>
                  <a:pt x="3612" y="144"/>
                </a:cubicBezTo>
                <a:cubicBezTo>
                  <a:pt x="3700" y="167"/>
                  <a:pt x="3797" y="191"/>
                  <a:pt x="3891" y="221"/>
                </a:cubicBezTo>
                <a:cubicBezTo>
                  <a:pt x="3985" y="251"/>
                  <a:pt x="4086" y="290"/>
                  <a:pt x="4176" y="324"/>
                </a:cubicBezTo>
                <a:cubicBezTo>
                  <a:pt x="4266" y="358"/>
                  <a:pt x="4366" y="420"/>
                  <a:pt x="4434" y="426"/>
                </a:cubicBezTo>
                <a:cubicBezTo>
                  <a:pt x="4502" y="432"/>
                  <a:pt x="4550" y="379"/>
                  <a:pt x="4586" y="360"/>
                </a:cubicBezTo>
                <a:cubicBezTo>
                  <a:pt x="4622" y="341"/>
                  <a:pt x="4611" y="336"/>
                  <a:pt x="4650" y="312"/>
                </a:cubicBezTo>
                <a:cubicBezTo>
                  <a:pt x="4689" y="288"/>
                  <a:pt x="4759" y="244"/>
                  <a:pt x="4821" y="213"/>
                </a:cubicBezTo>
                <a:cubicBezTo>
                  <a:pt x="4883" y="182"/>
                  <a:pt x="4957" y="149"/>
                  <a:pt x="5024" y="124"/>
                </a:cubicBezTo>
                <a:cubicBezTo>
                  <a:pt x="5091" y="99"/>
                  <a:pt x="5166" y="80"/>
                  <a:pt x="5224" y="64"/>
                </a:cubicBezTo>
                <a:cubicBezTo>
                  <a:pt x="5282" y="48"/>
                  <a:pt x="5328" y="39"/>
                  <a:pt x="5370" y="30"/>
                </a:cubicBezTo>
                <a:cubicBezTo>
                  <a:pt x="5412" y="21"/>
                  <a:pt x="5443" y="17"/>
                  <a:pt x="5478" y="12"/>
                </a:cubicBezTo>
                <a:cubicBezTo>
                  <a:pt x="5513" y="7"/>
                  <a:pt x="5559" y="2"/>
                  <a:pt x="5580"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41"/>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29" name="Google Shape;329;p41"/>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30" name="Google Shape;330;p41"/>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2"/>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336" name="Google Shape;336;p42"/>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42"/>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42"/>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42"/>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42"/>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42"/>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42"/>
          <p:cNvSpPr/>
          <p:nvPr/>
        </p:nvSpPr>
        <p:spPr>
          <a:xfrm>
            <a:off x="131763" y="4027488"/>
            <a:ext cx="8853487"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3" name="Google Shape;343;p42"/>
          <p:cNvSpPr/>
          <p:nvPr/>
        </p:nvSpPr>
        <p:spPr>
          <a:xfrm>
            <a:off x="133350" y="3621088"/>
            <a:ext cx="8858250" cy="685800"/>
          </a:xfrm>
          <a:custGeom>
            <a:rect b="b" l="l" r="r" t="t"/>
            <a:pathLst>
              <a:path extrusionOk="0" h="432" w="5580">
                <a:moveTo>
                  <a:pt x="0" y="18"/>
                </a:moveTo>
                <a:cubicBezTo>
                  <a:pt x="22" y="25"/>
                  <a:pt x="100" y="49"/>
                  <a:pt x="156" y="63"/>
                </a:cubicBezTo>
                <a:cubicBezTo>
                  <a:pt x="212" y="77"/>
                  <a:pt x="271" y="85"/>
                  <a:pt x="336" y="101"/>
                </a:cubicBezTo>
                <a:cubicBezTo>
                  <a:pt x="401" y="117"/>
                  <a:pt x="470" y="136"/>
                  <a:pt x="546" y="161"/>
                </a:cubicBezTo>
                <a:cubicBezTo>
                  <a:pt x="622" y="186"/>
                  <a:pt x="692" y="214"/>
                  <a:pt x="794" y="251"/>
                </a:cubicBezTo>
                <a:cubicBezTo>
                  <a:pt x="896" y="288"/>
                  <a:pt x="1044" y="374"/>
                  <a:pt x="1161" y="381"/>
                </a:cubicBezTo>
                <a:cubicBezTo>
                  <a:pt x="1278" y="388"/>
                  <a:pt x="1398" y="324"/>
                  <a:pt x="1499" y="296"/>
                </a:cubicBezTo>
                <a:cubicBezTo>
                  <a:pt x="1600" y="268"/>
                  <a:pt x="1664" y="246"/>
                  <a:pt x="1769" y="213"/>
                </a:cubicBezTo>
                <a:cubicBezTo>
                  <a:pt x="1874" y="180"/>
                  <a:pt x="2008" y="130"/>
                  <a:pt x="2129" y="101"/>
                </a:cubicBezTo>
                <a:cubicBezTo>
                  <a:pt x="2250" y="72"/>
                  <a:pt x="2383" y="50"/>
                  <a:pt x="2496" y="36"/>
                </a:cubicBezTo>
                <a:cubicBezTo>
                  <a:pt x="2609" y="22"/>
                  <a:pt x="2712" y="18"/>
                  <a:pt x="2808" y="18"/>
                </a:cubicBezTo>
                <a:cubicBezTo>
                  <a:pt x="2904" y="18"/>
                  <a:pt x="2980" y="25"/>
                  <a:pt x="3072" y="36"/>
                </a:cubicBezTo>
                <a:cubicBezTo>
                  <a:pt x="3164" y="47"/>
                  <a:pt x="3270" y="66"/>
                  <a:pt x="3360" y="84"/>
                </a:cubicBezTo>
                <a:cubicBezTo>
                  <a:pt x="3450" y="102"/>
                  <a:pt x="3524" y="121"/>
                  <a:pt x="3612" y="144"/>
                </a:cubicBezTo>
                <a:cubicBezTo>
                  <a:pt x="3700" y="167"/>
                  <a:pt x="3797" y="191"/>
                  <a:pt x="3891" y="221"/>
                </a:cubicBezTo>
                <a:cubicBezTo>
                  <a:pt x="3985" y="251"/>
                  <a:pt x="4086" y="290"/>
                  <a:pt x="4176" y="324"/>
                </a:cubicBezTo>
                <a:cubicBezTo>
                  <a:pt x="4266" y="358"/>
                  <a:pt x="4366" y="420"/>
                  <a:pt x="4434" y="426"/>
                </a:cubicBezTo>
                <a:cubicBezTo>
                  <a:pt x="4502" y="432"/>
                  <a:pt x="4550" y="379"/>
                  <a:pt x="4586" y="360"/>
                </a:cubicBezTo>
                <a:cubicBezTo>
                  <a:pt x="4622" y="341"/>
                  <a:pt x="4611" y="336"/>
                  <a:pt x="4650" y="312"/>
                </a:cubicBezTo>
                <a:cubicBezTo>
                  <a:pt x="4689" y="288"/>
                  <a:pt x="4759" y="244"/>
                  <a:pt x="4821" y="213"/>
                </a:cubicBezTo>
                <a:cubicBezTo>
                  <a:pt x="4883" y="182"/>
                  <a:pt x="4957" y="149"/>
                  <a:pt x="5024" y="124"/>
                </a:cubicBezTo>
                <a:cubicBezTo>
                  <a:pt x="5091" y="99"/>
                  <a:pt x="5166" y="80"/>
                  <a:pt x="5224" y="64"/>
                </a:cubicBezTo>
                <a:cubicBezTo>
                  <a:pt x="5282" y="48"/>
                  <a:pt x="5328" y="39"/>
                  <a:pt x="5370" y="30"/>
                </a:cubicBezTo>
                <a:cubicBezTo>
                  <a:pt x="5412" y="21"/>
                  <a:pt x="5443" y="17"/>
                  <a:pt x="5478" y="12"/>
                </a:cubicBezTo>
                <a:cubicBezTo>
                  <a:pt x="5513" y="7"/>
                  <a:pt x="5559" y="2"/>
                  <a:pt x="5580"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4" name="Google Shape;344;p42"/>
          <p:cNvSpPr/>
          <p:nvPr/>
        </p:nvSpPr>
        <p:spPr>
          <a:xfrm>
            <a:off x="123825" y="3138488"/>
            <a:ext cx="8866188" cy="979487"/>
          </a:xfrm>
          <a:custGeom>
            <a:rect b="b" l="l" r="r" t="t"/>
            <a:pathLst>
              <a:path extrusionOk="0" h="617" w="5585">
                <a:moveTo>
                  <a:pt x="0" y="28"/>
                </a:moveTo>
                <a:cubicBezTo>
                  <a:pt x="24" y="36"/>
                  <a:pt x="82" y="59"/>
                  <a:pt x="140" y="82"/>
                </a:cubicBezTo>
                <a:cubicBezTo>
                  <a:pt x="198" y="105"/>
                  <a:pt x="279" y="137"/>
                  <a:pt x="348" y="166"/>
                </a:cubicBezTo>
                <a:cubicBezTo>
                  <a:pt x="417" y="195"/>
                  <a:pt x="477" y="220"/>
                  <a:pt x="552" y="256"/>
                </a:cubicBezTo>
                <a:cubicBezTo>
                  <a:pt x="627" y="292"/>
                  <a:pt x="695" y="337"/>
                  <a:pt x="800" y="382"/>
                </a:cubicBezTo>
                <a:cubicBezTo>
                  <a:pt x="905" y="427"/>
                  <a:pt x="1065" y="518"/>
                  <a:pt x="1182" y="526"/>
                </a:cubicBezTo>
                <a:cubicBezTo>
                  <a:pt x="1299" y="534"/>
                  <a:pt x="1399" y="468"/>
                  <a:pt x="1500" y="430"/>
                </a:cubicBezTo>
                <a:cubicBezTo>
                  <a:pt x="1601" y="392"/>
                  <a:pt x="1680" y="345"/>
                  <a:pt x="1788" y="298"/>
                </a:cubicBezTo>
                <a:cubicBezTo>
                  <a:pt x="1896" y="251"/>
                  <a:pt x="2031" y="189"/>
                  <a:pt x="2148" y="148"/>
                </a:cubicBezTo>
                <a:cubicBezTo>
                  <a:pt x="2265" y="107"/>
                  <a:pt x="2380" y="74"/>
                  <a:pt x="2490" y="52"/>
                </a:cubicBezTo>
                <a:cubicBezTo>
                  <a:pt x="2600" y="30"/>
                  <a:pt x="2702" y="13"/>
                  <a:pt x="2808" y="16"/>
                </a:cubicBezTo>
                <a:cubicBezTo>
                  <a:pt x="2914" y="19"/>
                  <a:pt x="3029" y="47"/>
                  <a:pt x="3126" y="70"/>
                </a:cubicBezTo>
                <a:cubicBezTo>
                  <a:pt x="3223" y="93"/>
                  <a:pt x="3306" y="125"/>
                  <a:pt x="3390" y="154"/>
                </a:cubicBezTo>
                <a:cubicBezTo>
                  <a:pt x="3474" y="183"/>
                  <a:pt x="3547" y="209"/>
                  <a:pt x="3630" y="244"/>
                </a:cubicBezTo>
                <a:cubicBezTo>
                  <a:pt x="3713" y="279"/>
                  <a:pt x="3800" y="323"/>
                  <a:pt x="3888" y="364"/>
                </a:cubicBezTo>
                <a:cubicBezTo>
                  <a:pt x="3976" y="405"/>
                  <a:pt x="4065" y="449"/>
                  <a:pt x="4158" y="490"/>
                </a:cubicBezTo>
                <a:cubicBezTo>
                  <a:pt x="4251" y="531"/>
                  <a:pt x="4360" y="617"/>
                  <a:pt x="4446" y="613"/>
                </a:cubicBezTo>
                <a:cubicBezTo>
                  <a:pt x="4532" y="609"/>
                  <a:pt x="4609" y="509"/>
                  <a:pt x="4674" y="466"/>
                </a:cubicBezTo>
                <a:cubicBezTo>
                  <a:pt x="4739" y="423"/>
                  <a:pt x="4778" y="393"/>
                  <a:pt x="4835" y="352"/>
                </a:cubicBezTo>
                <a:cubicBezTo>
                  <a:pt x="4892" y="311"/>
                  <a:pt x="4951" y="259"/>
                  <a:pt x="5017" y="219"/>
                </a:cubicBezTo>
                <a:cubicBezTo>
                  <a:pt x="5083" y="179"/>
                  <a:pt x="5173" y="139"/>
                  <a:pt x="5232" y="112"/>
                </a:cubicBezTo>
                <a:cubicBezTo>
                  <a:pt x="5291" y="85"/>
                  <a:pt x="5332" y="71"/>
                  <a:pt x="5372" y="58"/>
                </a:cubicBezTo>
                <a:cubicBezTo>
                  <a:pt x="5412" y="45"/>
                  <a:pt x="5437" y="42"/>
                  <a:pt x="5472" y="32"/>
                </a:cubicBezTo>
                <a:cubicBezTo>
                  <a:pt x="5507" y="22"/>
                  <a:pt x="5562" y="7"/>
                  <a:pt x="558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42"/>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46" name="Google Shape;346;p42"/>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47" name="Google Shape;347;p42"/>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43"/>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353" name="Google Shape;353;p43"/>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4" name="Google Shape;354;p43"/>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5" name="Google Shape;355;p43"/>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6" name="Google Shape;356;p43"/>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7" name="Google Shape;357;p43"/>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8" name="Google Shape;358;p43"/>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43"/>
          <p:cNvSpPr/>
          <p:nvPr/>
        </p:nvSpPr>
        <p:spPr>
          <a:xfrm>
            <a:off x="131763" y="4027488"/>
            <a:ext cx="8853487"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p43"/>
          <p:cNvSpPr/>
          <p:nvPr/>
        </p:nvSpPr>
        <p:spPr>
          <a:xfrm>
            <a:off x="133350" y="3621088"/>
            <a:ext cx="8858250" cy="685800"/>
          </a:xfrm>
          <a:custGeom>
            <a:rect b="b" l="l" r="r" t="t"/>
            <a:pathLst>
              <a:path extrusionOk="0" h="432" w="5580">
                <a:moveTo>
                  <a:pt x="0" y="18"/>
                </a:moveTo>
                <a:cubicBezTo>
                  <a:pt x="22" y="25"/>
                  <a:pt x="100" y="49"/>
                  <a:pt x="156" y="63"/>
                </a:cubicBezTo>
                <a:cubicBezTo>
                  <a:pt x="212" y="77"/>
                  <a:pt x="271" y="85"/>
                  <a:pt x="336" y="101"/>
                </a:cubicBezTo>
                <a:cubicBezTo>
                  <a:pt x="401" y="117"/>
                  <a:pt x="470" y="136"/>
                  <a:pt x="546" y="161"/>
                </a:cubicBezTo>
                <a:cubicBezTo>
                  <a:pt x="622" y="186"/>
                  <a:pt x="692" y="214"/>
                  <a:pt x="794" y="251"/>
                </a:cubicBezTo>
                <a:cubicBezTo>
                  <a:pt x="896" y="288"/>
                  <a:pt x="1044" y="374"/>
                  <a:pt x="1161" y="381"/>
                </a:cubicBezTo>
                <a:cubicBezTo>
                  <a:pt x="1278" y="388"/>
                  <a:pt x="1398" y="324"/>
                  <a:pt x="1499" y="296"/>
                </a:cubicBezTo>
                <a:cubicBezTo>
                  <a:pt x="1600" y="268"/>
                  <a:pt x="1664" y="246"/>
                  <a:pt x="1769" y="213"/>
                </a:cubicBezTo>
                <a:cubicBezTo>
                  <a:pt x="1874" y="180"/>
                  <a:pt x="2008" y="130"/>
                  <a:pt x="2129" y="101"/>
                </a:cubicBezTo>
                <a:cubicBezTo>
                  <a:pt x="2250" y="72"/>
                  <a:pt x="2383" y="50"/>
                  <a:pt x="2496" y="36"/>
                </a:cubicBezTo>
                <a:cubicBezTo>
                  <a:pt x="2609" y="22"/>
                  <a:pt x="2712" y="18"/>
                  <a:pt x="2808" y="18"/>
                </a:cubicBezTo>
                <a:cubicBezTo>
                  <a:pt x="2904" y="18"/>
                  <a:pt x="2980" y="25"/>
                  <a:pt x="3072" y="36"/>
                </a:cubicBezTo>
                <a:cubicBezTo>
                  <a:pt x="3164" y="47"/>
                  <a:pt x="3270" y="66"/>
                  <a:pt x="3360" y="84"/>
                </a:cubicBezTo>
                <a:cubicBezTo>
                  <a:pt x="3450" y="102"/>
                  <a:pt x="3524" y="121"/>
                  <a:pt x="3612" y="144"/>
                </a:cubicBezTo>
                <a:cubicBezTo>
                  <a:pt x="3700" y="167"/>
                  <a:pt x="3797" y="191"/>
                  <a:pt x="3891" y="221"/>
                </a:cubicBezTo>
                <a:cubicBezTo>
                  <a:pt x="3985" y="251"/>
                  <a:pt x="4086" y="290"/>
                  <a:pt x="4176" y="324"/>
                </a:cubicBezTo>
                <a:cubicBezTo>
                  <a:pt x="4266" y="358"/>
                  <a:pt x="4366" y="420"/>
                  <a:pt x="4434" y="426"/>
                </a:cubicBezTo>
                <a:cubicBezTo>
                  <a:pt x="4502" y="432"/>
                  <a:pt x="4550" y="379"/>
                  <a:pt x="4586" y="360"/>
                </a:cubicBezTo>
                <a:cubicBezTo>
                  <a:pt x="4622" y="341"/>
                  <a:pt x="4611" y="336"/>
                  <a:pt x="4650" y="312"/>
                </a:cubicBezTo>
                <a:cubicBezTo>
                  <a:pt x="4689" y="288"/>
                  <a:pt x="4759" y="244"/>
                  <a:pt x="4821" y="213"/>
                </a:cubicBezTo>
                <a:cubicBezTo>
                  <a:pt x="4883" y="182"/>
                  <a:pt x="4957" y="149"/>
                  <a:pt x="5024" y="124"/>
                </a:cubicBezTo>
                <a:cubicBezTo>
                  <a:pt x="5091" y="99"/>
                  <a:pt x="5166" y="80"/>
                  <a:pt x="5224" y="64"/>
                </a:cubicBezTo>
                <a:cubicBezTo>
                  <a:pt x="5282" y="48"/>
                  <a:pt x="5328" y="39"/>
                  <a:pt x="5370" y="30"/>
                </a:cubicBezTo>
                <a:cubicBezTo>
                  <a:pt x="5412" y="21"/>
                  <a:pt x="5443" y="17"/>
                  <a:pt x="5478" y="12"/>
                </a:cubicBezTo>
                <a:cubicBezTo>
                  <a:pt x="5513" y="7"/>
                  <a:pt x="5559" y="2"/>
                  <a:pt x="5580"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43"/>
          <p:cNvSpPr/>
          <p:nvPr/>
        </p:nvSpPr>
        <p:spPr>
          <a:xfrm>
            <a:off x="123825" y="3138488"/>
            <a:ext cx="8866188" cy="979487"/>
          </a:xfrm>
          <a:custGeom>
            <a:rect b="b" l="l" r="r" t="t"/>
            <a:pathLst>
              <a:path extrusionOk="0" h="617" w="5585">
                <a:moveTo>
                  <a:pt x="0" y="28"/>
                </a:moveTo>
                <a:cubicBezTo>
                  <a:pt x="24" y="36"/>
                  <a:pt x="82" y="59"/>
                  <a:pt x="140" y="82"/>
                </a:cubicBezTo>
                <a:cubicBezTo>
                  <a:pt x="198" y="105"/>
                  <a:pt x="279" y="137"/>
                  <a:pt x="348" y="166"/>
                </a:cubicBezTo>
                <a:cubicBezTo>
                  <a:pt x="417" y="195"/>
                  <a:pt x="477" y="220"/>
                  <a:pt x="552" y="256"/>
                </a:cubicBezTo>
                <a:cubicBezTo>
                  <a:pt x="627" y="292"/>
                  <a:pt x="695" y="337"/>
                  <a:pt x="800" y="382"/>
                </a:cubicBezTo>
                <a:cubicBezTo>
                  <a:pt x="905" y="427"/>
                  <a:pt x="1065" y="518"/>
                  <a:pt x="1182" y="526"/>
                </a:cubicBezTo>
                <a:cubicBezTo>
                  <a:pt x="1299" y="534"/>
                  <a:pt x="1399" y="468"/>
                  <a:pt x="1500" y="430"/>
                </a:cubicBezTo>
                <a:cubicBezTo>
                  <a:pt x="1601" y="392"/>
                  <a:pt x="1680" y="345"/>
                  <a:pt x="1788" y="298"/>
                </a:cubicBezTo>
                <a:cubicBezTo>
                  <a:pt x="1896" y="251"/>
                  <a:pt x="2031" y="189"/>
                  <a:pt x="2148" y="148"/>
                </a:cubicBezTo>
                <a:cubicBezTo>
                  <a:pt x="2265" y="107"/>
                  <a:pt x="2380" y="74"/>
                  <a:pt x="2490" y="52"/>
                </a:cubicBezTo>
                <a:cubicBezTo>
                  <a:pt x="2600" y="30"/>
                  <a:pt x="2702" y="13"/>
                  <a:pt x="2808" y="16"/>
                </a:cubicBezTo>
                <a:cubicBezTo>
                  <a:pt x="2914" y="19"/>
                  <a:pt x="3029" y="47"/>
                  <a:pt x="3126" y="70"/>
                </a:cubicBezTo>
                <a:cubicBezTo>
                  <a:pt x="3223" y="93"/>
                  <a:pt x="3306" y="125"/>
                  <a:pt x="3390" y="154"/>
                </a:cubicBezTo>
                <a:cubicBezTo>
                  <a:pt x="3474" y="183"/>
                  <a:pt x="3547" y="209"/>
                  <a:pt x="3630" y="244"/>
                </a:cubicBezTo>
                <a:cubicBezTo>
                  <a:pt x="3713" y="279"/>
                  <a:pt x="3800" y="323"/>
                  <a:pt x="3888" y="364"/>
                </a:cubicBezTo>
                <a:cubicBezTo>
                  <a:pt x="3976" y="405"/>
                  <a:pt x="4065" y="449"/>
                  <a:pt x="4158" y="490"/>
                </a:cubicBezTo>
                <a:cubicBezTo>
                  <a:pt x="4251" y="531"/>
                  <a:pt x="4360" y="617"/>
                  <a:pt x="4446" y="613"/>
                </a:cubicBezTo>
                <a:cubicBezTo>
                  <a:pt x="4532" y="609"/>
                  <a:pt x="4609" y="509"/>
                  <a:pt x="4674" y="466"/>
                </a:cubicBezTo>
                <a:cubicBezTo>
                  <a:pt x="4739" y="423"/>
                  <a:pt x="4778" y="393"/>
                  <a:pt x="4835" y="352"/>
                </a:cubicBezTo>
                <a:cubicBezTo>
                  <a:pt x="4892" y="311"/>
                  <a:pt x="4951" y="259"/>
                  <a:pt x="5017" y="219"/>
                </a:cubicBezTo>
                <a:cubicBezTo>
                  <a:pt x="5083" y="179"/>
                  <a:pt x="5173" y="139"/>
                  <a:pt x="5232" y="112"/>
                </a:cubicBezTo>
                <a:cubicBezTo>
                  <a:pt x="5291" y="85"/>
                  <a:pt x="5332" y="71"/>
                  <a:pt x="5372" y="58"/>
                </a:cubicBezTo>
                <a:cubicBezTo>
                  <a:pt x="5412" y="45"/>
                  <a:pt x="5437" y="42"/>
                  <a:pt x="5472" y="32"/>
                </a:cubicBezTo>
                <a:cubicBezTo>
                  <a:pt x="5507" y="22"/>
                  <a:pt x="5562" y="7"/>
                  <a:pt x="558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43"/>
          <p:cNvSpPr/>
          <p:nvPr/>
        </p:nvSpPr>
        <p:spPr>
          <a:xfrm>
            <a:off x="152400" y="2609850"/>
            <a:ext cx="7073900" cy="1333500"/>
          </a:xfrm>
          <a:custGeom>
            <a:rect b="b" l="l" r="r" t="t"/>
            <a:pathLst>
              <a:path extrusionOk="0" h="840" w="4456">
                <a:moveTo>
                  <a:pt x="0" y="49"/>
                </a:moveTo>
                <a:cubicBezTo>
                  <a:pt x="25" y="56"/>
                  <a:pt x="96" y="68"/>
                  <a:pt x="150" y="85"/>
                </a:cubicBezTo>
                <a:cubicBezTo>
                  <a:pt x="204" y="102"/>
                  <a:pt x="261" y="116"/>
                  <a:pt x="324" y="151"/>
                </a:cubicBezTo>
                <a:cubicBezTo>
                  <a:pt x="387" y="186"/>
                  <a:pt x="451" y="237"/>
                  <a:pt x="528" y="295"/>
                </a:cubicBezTo>
                <a:cubicBezTo>
                  <a:pt x="605" y="353"/>
                  <a:pt x="676" y="429"/>
                  <a:pt x="786" y="499"/>
                </a:cubicBezTo>
                <a:cubicBezTo>
                  <a:pt x="896" y="569"/>
                  <a:pt x="1065" y="704"/>
                  <a:pt x="1188" y="715"/>
                </a:cubicBezTo>
                <a:cubicBezTo>
                  <a:pt x="1311" y="726"/>
                  <a:pt x="1428" y="620"/>
                  <a:pt x="1524" y="565"/>
                </a:cubicBezTo>
                <a:cubicBezTo>
                  <a:pt x="1620" y="510"/>
                  <a:pt x="1662" y="455"/>
                  <a:pt x="1764" y="385"/>
                </a:cubicBezTo>
                <a:cubicBezTo>
                  <a:pt x="1866" y="315"/>
                  <a:pt x="2019" y="203"/>
                  <a:pt x="2136" y="145"/>
                </a:cubicBezTo>
                <a:cubicBezTo>
                  <a:pt x="2253" y="87"/>
                  <a:pt x="2357" y="61"/>
                  <a:pt x="2466" y="37"/>
                </a:cubicBezTo>
                <a:cubicBezTo>
                  <a:pt x="2575" y="13"/>
                  <a:pt x="2682" y="0"/>
                  <a:pt x="2790" y="1"/>
                </a:cubicBezTo>
                <a:cubicBezTo>
                  <a:pt x="2898" y="2"/>
                  <a:pt x="3011" y="14"/>
                  <a:pt x="3116" y="45"/>
                </a:cubicBezTo>
                <a:cubicBezTo>
                  <a:pt x="3221" y="76"/>
                  <a:pt x="3332" y="136"/>
                  <a:pt x="3420" y="187"/>
                </a:cubicBezTo>
                <a:cubicBezTo>
                  <a:pt x="3508" y="238"/>
                  <a:pt x="3564" y="289"/>
                  <a:pt x="3642" y="349"/>
                </a:cubicBezTo>
                <a:cubicBezTo>
                  <a:pt x="3720" y="409"/>
                  <a:pt x="3807" y="486"/>
                  <a:pt x="3888" y="547"/>
                </a:cubicBezTo>
                <a:cubicBezTo>
                  <a:pt x="3969" y="608"/>
                  <a:pt x="4059" y="671"/>
                  <a:pt x="4128" y="713"/>
                </a:cubicBezTo>
                <a:cubicBezTo>
                  <a:pt x="4197" y="755"/>
                  <a:pt x="4249" y="781"/>
                  <a:pt x="4300" y="801"/>
                </a:cubicBezTo>
                <a:cubicBezTo>
                  <a:pt x="4351" y="821"/>
                  <a:pt x="4412" y="830"/>
                  <a:pt x="4434" y="835"/>
                </a:cubicBezTo>
                <a:cubicBezTo>
                  <a:pt x="4456" y="840"/>
                  <a:pt x="4433" y="830"/>
                  <a:pt x="4434" y="829"/>
                </a:cubicBezTo>
                <a:cubicBezTo>
                  <a:pt x="4435" y="828"/>
                  <a:pt x="4440" y="828"/>
                  <a:pt x="4440" y="829"/>
                </a:cubicBezTo>
                <a:cubicBezTo>
                  <a:pt x="4440" y="830"/>
                  <a:pt x="4435" y="834"/>
                  <a:pt x="4434" y="83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43"/>
          <p:cNvSpPr/>
          <p:nvPr/>
        </p:nvSpPr>
        <p:spPr>
          <a:xfrm>
            <a:off x="7391400" y="2668588"/>
            <a:ext cx="1627188" cy="1123950"/>
          </a:xfrm>
          <a:custGeom>
            <a:rect b="b" l="l" r="r" t="t"/>
            <a:pathLst>
              <a:path extrusionOk="0" h="708" w="1025">
                <a:moveTo>
                  <a:pt x="0" y="708"/>
                </a:moveTo>
                <a:cubicBezTo>
                  <a:pt x="22" y="688"/>
                  <a:pt x="85" y="636"/>
                  <a:pt x="132" y="590"/>
                </a:cubicBezTo>
                <a:cubicBezTo>
                  <a:pt x="179" y="544"/>
                  <a:pt x="226" y="485"/>
                  <a:pt x="282" y="432"/>
                </a:cubicBezTo>
                <a:cubicBezTo>
                  <a:pt x="338" y="379"/>
                  <a:pt x="405" y="318"/>
                  <a:pt x="468" y="270"/>
                </a:cubicBezTo>
                <a:cubicBezTo>
                  <a:pt x="531" y="222"/>
                  <a:pt x="602" y="177"/>
                  <a:pt x="660" y="144"/>
                </a:cubicBezTo>
                <a:cubicBezTo>
                  <a:pt x="718" y="111"/>
                  <a:pt x="774" y="90"/>
                  <a:pt x="816" y="72"/>
                </a:cubicBezTo>
                <a:cubicBezTo>
                  <a:pt x="858" y="54"/>
                  <a:pt x="877" y="49"/>
                  <a:pt x="912" y="37"/>
                </a:cubicBezTo>
                <a:cubicBezTo>
                  <a:pt x="947" y="25"/>
                  <a:pt x="1002" y="8"/>
                  <a:pt x="102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43"/>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65" name="Google Shape;365;p43"/>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66" name="Google Shape;366;p43"/>
          <p:cNvSpPr txBox="1"/>
          <p:nvPr/>
        </p:nvSpPr>
        <p:spPr>
          <a:xfrm>
            <a:off x="4191000" y="6248400"/>
            <a:ext cx="777875"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p44"/>
          <p:cNvPicPr preferRelativeResize="0"/>
          <p:nvPr/>
        </p:nvPicPr>
        <p:blipFill rotWithShape="1">
          <a:blip r:embed="rId3">
            <a:alphaModFix/>
          </a:blip>
          <a:srcRect b="0" l="0" r="0" t="0"/>
          <a:stretch/>
        </p:blipFill>
        <p:spPr>
          <a:xfrm>
            <a:off x="0" y="-79375"/>
            <a:ext cx="9144000" cy="6937375"/>
          </a:xfrm>
          <a:prstGeom prst="rect">
            <a:avLst/>
          </a:prstGeom>
          <a:noFill/>
          <a:ln>
            <a:noFill/>
          </a:ln>
        </p:spPr>
      </p:pic>
      <p:sp>
        <p:nvSpPr>
          <p:cNvPr id="372" name="Google Shape;372;p44"/>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3" name="Google Shape;373;p44"/>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4" name="Google Shape;374;p44"/>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44"/>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44"/>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44"/>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8" name="Google Shape;378;p44"/>
          <p:cNvSpPr/>
          <p:nvPr/>
        </p:nvSpPr>
        <p:spPr>
          <a:xfrm>
            <a:off x="131763" y="4027488"/>
            <a:ext cx="8853487"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44"/>
          <p:cNvSpPr/>
          <p:nvPr/>
        </p:nvSpPr>
        <p:spPr>
          <a:xfrm>
            <a:off x="133350" y="3621088"/>
            <a:ext cx="8858250" cy="685800"/>
          </a:xfrm>
          <a:custGeom>
            <a:rect b="b" l="l" r="r" t="t"/>
            <a:pathLst>
              <a:path extrusionOk="0" h="432" w="5580">
                <a:moveTo>
                  <a:pt x="0" y="18"/>
                </a:moveTo>
                <a:cubicBezTo>
                  <a:pt x="22" y="25"/>
                  <a:pt x="100" y="49"/>
                  <a:pt x="156" y="63"/>
                </a:cubicBezTo>
                <a:cubicBezTo>
                  <a:pt x="212" y="77"/>
                  <a:pt x="271" y="85"/>
                  <a:pt x="336" y="101"/>
                </a:cubicBezTo>
                <a:cubicBezTo>
                  <a:pt x="401" y="117"/>
                  <a:pt x="470" y="136"/>
                  <a:pt x="546" y="161"/>
                </a:cubicBezTo>
                <a:cubicBezTo>
                  <a:pt x="622" y="186"/>
                  <a:pt x="692" y="214"/>
                  <a:pt x="794" y="251"/>
                </a:cubicBezTo>
                <a:cubicBezTo>
                  <a:pt x="896" y="288"/>
                  <a:pt x="1044" y="374"/>
                  <a:pt x="1161" y="381"/>
                </a:cubicBezTo>
                <a:cubicBezTo>
                  <a:pt x="1278" y="388"/>
                  <a:pt x="1398" y="324"/>
                  <a:pt x="1499" y="296"/>
                </a:cubicBezTo>
                <a:cubicBezTo>
                  <a:pt x="1600" y="268"/>
                  <a:pt x="1664" y="246"/>
                  <a:pt x="1769" y="213"/>
                </a:cubicBezTo>
                <a:cubicBezTo>
                  <a:pt x="1874" y="180"/>
                  <a:pt x="2008" y="130"/>
                  <a:pt x="2129" y="101"/>
                </a:cubicBezTo>
                <a:cubicBezTo>
                  <a:pt x="2250" y="72"/>
                  <a:pt x="2383" y="50"/>
                  <a:pt x="2496" y="36"/>
                </a:cubicBezTo>
                <a:cubicBezTo>
                  <a:pt x="2609" y="22"/>
                  <a:pt x="2712" y="18"/>
                  <a:pt x="2808" y="18"/>
                </a:cubicBezTo>
                <a:cubicBezTo>
                  <a:pt x="2904" y="18"/>
                  <a:pt x="2980" y="25"/>
                  <a:pt x="3072" y="36"/>
                </a:cubicBezTo>
                <a:cubicBezTo>
                  <a:pt x="3164" y="47"/>
                  <a:pt x="3270" y="66"/>
                  <a:pt x="3360" y="84"/>
                </a:cubicBezTo>
                <a:cubicBezTo>
                  <a:pt x="3450" y="102"/>
                  <a:pt x="3524" y="121"/>
                  <a:pt x="3612" y="144"/>
                </a:cubicBezTo>
                <a:cubicBezTo>
                  <a:pt x="3700" y="167"/>
                  <a:pt x="3797" y="191"/>
                  <a:pt x="3891" y="221"/>
                </a:cubicBezTo>
                <a:cubicBezTo>
                  <a:pt x="3985" y="251"/>
                  <a:pt x="4086" y="290"/>
                  <a:pt x="4176" y="324"/>
                </a:cubicBezTo>
                <a:cubicBezTo>
                  <a:pt x="4266" y="358"/>
                  <a:pt x="4366" y="420"/>
                  <a:pt x="4434" y="426"/>
                </a:cubicBezTo>
                <a:cubicBezTo>
                  <a:pt x="4502" y="432"/>
                  <a:pt x="4550" y="379"/>
                  <a:pt x="4586" y="360"/>
                </a:cubicBezTo>
                <a:cubicBezTo>
                  <a:pt x="4622" y="341"/>
                  <a:pt x="4611" y="336"/>
                  <a:pt x="4650" y="312"/>
                </a:cubicBezTo>
                <a:cubicBezTo>
                  <a:pt x="4689" y="288"/>
                  <a:pt x="4759" y="244"/>
                  <a:pt x="4821" y="213"/>
                </a:cubicBezTo>
                <a:cubicBezTo>
                  <a:pt x="4883" y="182"/>
                  <a:pt x="4957" y="149"/>
                  <a:pt x="5024" y="124"/>
                </a:cubicBezTo>
                <a:cubicBezTo>
                  <a:pt x="5091" y="99"/>
                  <a:pt x="5166" y="80"/>
                  <a:pt x="5224" y="64"/>
                </a:cubicBezTo>
                <a:cubicBezTo>
                  <a:pt x="5282" y="48"/>
                  <a:pt x="5328" y="39"/>
                  <a:pt x="5370" y="30"/>
                </a:cubicBezTo>
                <a:cubicBezTo>
                  <a:pt x="5412" y="21"/>
                  <a:pt x="5443" y="17"/>
                  <a:pt x="5478" y="12"/>
                </a:cubicBezTo>
                <a:cubicBezTo>
                  <a:pt x="5513" y="7"/>
                  <a:pt x="5559" y="2"/>
                  <a:pt x="5580"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0" name="Google Shape;380;p44"/>
          <p:cNvSpPr/>
          <p:nvPr/>
        </p:nvSpPr>
        <p:spPr>
          <a:xfrm>
            <a:off x="123825" y="3138488"/>
            <a:ext cx="8866188" cy="979487"/>
          </a:xfrm>
          <a:custGeom>
            <a:rect b="b" l="l" r="r" t="t"/>
            <a:pathLst>
              <a:path extrusionOk="0" h="617" w="5585">
                <a:moveTo>
                  <a:pt x="0" y="28"/>
                </a:moveTo>
                <a:cubicBezTo>
                  <a:pt x="24" y="36"/>
                  <a:pt x="82" y="59"/>
                  <a:pt x="140" y="82"/>
                </a:cubicBezTo>
                <a:cubicBezTo>
                  <a:pt x="198" y="105"/>
                  <a:pt x="279" y="137"/>
                  <a:pt x="348" y="166"/>
                </a:cubicBezTo>
                <a:cubicBezTo>
                  <a:pt x="417" y="195"/>
                  <a:pt x="477" y="220"/>
                  <a:pt x="552" y="256"/>
                </a:cubicBezTo>
                <a:cubicBezTo>
                  <a:pt x="627" y="292"/>
                  <a:pt x="695" y="337"/>
                  <a:pt x="800" y="382"/>
                </a:cubicBezTo>
                <a:cubicBezTo>
                  <a:pt x="905" y="427"/>
                  <a:pt x="1065" y="518"/>
                  <a:pt x="1182" y="526"/>
                </a:cubicBezTo>
                <a:cubicBezTo>
                  <a:pt x="1299" y="534"/>
                  <a:pt x="1399" y="468"/>
                  <a:pt x="1500" y="430"/>
                </a:cubicBezTo>
                <a:cubicBezTo>
                  <a:pt x="1601" y="392"/>
                  <a:pt x="1680" y="345"/>
                  <a:pt x="1788" y="298"/>
                </a:cubicBezTo>
                <a:cubicBezTo>
                  <a:pt x="1896" y="251"/>
                  <a:pt x="2031" y="189"/>
                  <a:pt x="2148" y="148"/>
                </a:cubicBezTo>
                <a:cubicBezTo>
                  <a:pt x="2265" y="107"/>
                  <a:pt x="2380" y="74"/>
                  <a:pt x="2490" y="52"/>
                </a:cubicBezTo>
                <a:cubicBezTo>
                  <a:pt x="2600" y="30"/>
                  <a:pt x="2702" y="13"/>
                  <a:pt x="2808" y="16"/>
                </a:cubicBezTo>
                <a:cubicBezTo>
                  <a:pt x="2914" y="19"/>
                  <a:pt x="3029" y="47"/>
                  <a:pt x="3126" y="70"/>
                </a:cubicBezTo>
                <a:cubicBezTo>
                  <a:pt x="3223" y="93"/>
                  <a:pt x="3306" y="125"/>
                  <a:pt x="3390" y="154"/>
                </a:cubicBezTo>
                <a:cubicBezTo>
                  <a:pt x="3474" y="183"/>
                  <a:pt x="3547" y="209"/>
                  <a:pt x="3630" y="244"/>
                </a:cubicBezTo>
                <a:cubicBezTo>
                  <a:pt x="3713" y="279"/>
                  <a:pt x="3800" y="323"/>
                  <a:pt x="3888" y="364"/>
                </a:cubicBezTo>
                <a:cubicBezTo>
                  <a:pt x="3976" y="405"/>
                  <a:pt x="4065" y="449"/>
                  <a:pt x="4158" y="490"/>
                </a:cubicBezTo>
                <a:cubicBezTo>
                  <a:pt x="4251" y="531"/>
                  <a:pt x="4360" y="617"/>
                  <a:pt x="4446" y="613"/>
                </a:cubicBezTo>
                <a:cubicBezTo>
                  <a:pt x="4532" y="609"/>
                  <a:pt x="4609" y="509"/>
                  <a:pt x="4674" y="466"/>
                </a:cubicBezTo>
                <a:cubicBezTo>
                  <a:pt x="4739" y="423"/>
                  <a:pt x="4778" y="393"/>
                  <a:pt x="4835" y="352"/>
                </a:cubicBezTo>
                <a:cubicBezTo>
                  <a:pt x="4892" y="311"/>
                  <a:pt x="4951" y="259"/>
                  <a:pt x="5017" y="219"/>
                </a:cubicBezTo>
                <a:cubicBezTo>
                  <a:pt x="5083" y="179"/>
                  <a:pt x="5173" y="139"/>
                  <a:pt x="5232" y="112"/>
                </a:cubicBezTo>
                <a:cubicBezTo>
                  <a:pt x="5291" y="85"/>
                  <a:pt x="5332" y="71"/>
                  <a:pt x="5372" y="58"/>
                </a:cubicBezTo>
                <a:cubicBezTo>
                  <a:pt x="5412" y="45"/>
                  <a:pt x="5437" y="42"/>
                  <a:pt x="5472" y="32"/>
                </a:cubicBezTo>
                <a:cubicBezTo>
                  <a:pt x="5507" y="22"/>
                  <a:pt x="5562" y="7"/>
                  <a:pt x="558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44"/>
          <p:cNvSpPr/>
          <p:nvPr/>
        </p:nvSpPr>
        <p:spPr>
          <a:xfrm>
            <a:off x="152400" y="2609850"/>
            <a:ext cx="7073900" cy="1333500"/>
          </a:xfrm>
          <a:custGeom>
            <a:rect b="b" l="l" r="r" t="t"/>
            <a:pathLst>
              <a:path extrusionOk="0" h="840" w="4456">
                <a:moveTo>
                  <a:pt x="0" y="49"/>
                </a:moveTo>
                <a:cubicBezTo>
                  <a:pt x="25" y="56"/>
                  <a:pt x="96" y="68"/>
                  <a:pt x="150" y="85"/>
                </a:cubicBezTo>
                <a:cubicBezTo>
                  <a:pt x="204" y="102"/>
                  <a:pt x="261" y="116"/>
                  <a:pt x="324" y="151"/>
                </a:cubicBezTo>
                <a:cubicBezTo>
                  <a:pt x="387" y="186"/>
                  <a:pt x="451" y="237"/>
                  <a:pt x="528" y="295"/>
                </a:cubicBezTo>
                <a:cubicBezTo>
                  <a:pt x="605" y="353"/>
                  <a:pt x="676" y="429"/>
                  <a:pt x="786" y="499"/>
                </a:cubicBezTo>
                <a:cubicBezTo>
                  <a:pt x="896" y="569"/>
                  <a:pt x="1065" y="704"/>
                  <a:pt x="1188" y="715"/>
                </a:cubicBezTo>
                <a:cubicBezTo>
                  <a:pt x="1311" y="726"/>
                  <a:pt x="1428" y="620"/>
                  <a:pt x="1524" y="565"/>
                </a:cubicBezTo>
                <a:cubicBezTo>
                  <a:pt x="1620" y="510"/>
                  <a:pt x="1662" y="455"/>
                  <a:pt x="1764" y="385"/>
                </a:cubicBezTo>
                <a:cubicBezTo>
                  <a:pt x="1866" y="315"/>
                  <a:pt x="2019" y="203"/>
                  <a:pt x="2136" y="145"/>
                </a:cubicBezTo>
                <a:cubicBezTo>
                  <a:pt x="2253" y="87"/>
                  <a:pt x="2357" y="61"/>
                  <a:pt x="2466" y="37"/>
                </a:cubicBezTo>
                <a:cubicBezTo>
                  <a:pt x="2575" y="13"/>
                  <a:pt x="2682" y="0"/>
                  <a:pt x="2790" y="1"/>
                </a:cubicBezTo>
                <a:cubicBezTo>
                  <a:pt x="2898" y="2"/>
                  <a:pt x="3011" y="14"/>
                  <a:pt x="3116" y="45"/>
                </a:cubicBezTo>
                <a:cubicBezTo>
                  <a:pt x="3221" y="76"/>
                  <a:pt x="3332" y="136"/>
                  <a:pt x="3420" y="187"/>
                </a:cubicBezTo>
                <a:cubicBezTo>
                  <a:pt x="3508" y="238"/>
                  <a:pt x="3564" y="289"/>
                  <a:pt x="3642" y="349"/>
                </a:cubicBezTo>
                <a:cubicBezTo>
                  <a:pt x="3720" y="409"/>
                  <a:pt x="3807" y="486"/>
                  <a:pt x="3888" y="547"/>
                </a:cubicBezTo>
                <a:cubicBezTo>
                  <a:pt x="3969" y="608"/>
                  <a:pt x="4059" y="671"/>
                  <a:pt x="4128" y="713"/>
                </a:cubicBezTo>
                <a:cubicBezTo>
                  <a:pt x="4197" y="755"/>
                  <a:pt x="4249" y="781"/>
                  <a:pt x="4300" y="801"/>
                </a:cubicBezTo>
                <a:cubicBezTo>
                  <a:pt x="4351" y="821"/>
                  <a:pt x="4412" y="830"/>
                  <a:pt x="4434" y="835"/>
                </a:cubicBezTo>
                <a:cubicBezTo>
                  <a:pt x="4456" y="840"/>
                  <a:pt x="4433" y="830"/>
                  <a:pt x="4434" y="829"/>
                </a:cubicBezTo>
                <a:cubicBezTo>
                  <a:pt x="4435" y="828"/>
                  <a:pt x="4440" y="828"/>
                  <a:pt x="4440" y="829"/>
                </a:cubicBezTo>
                <a:cubicBezTo>
                  <a:pt x="4440" y="830"/>
                  <a:pt x="4435" y="834"/>
                  <a:pt x="4434" y="83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2" name="Google Shape;382;p44"/>
          <p:cNvSpPr/>
          <p:nvPr/>
        </p:nvSpPr>
        <p:spPr>
          <a:xfrm>
            <a:off x="152400" y="2154238"/>
            <a:ext cx="6115050" cy="1406525"/>
          </a:xfrm>
          <a:custGeom>
            <a:rect b="b" l="l" r="r" t="t"/>
            <a:pathLst>
              <a:path extrusionOk="0" h="886" w="3852">
                <a:moveTo>
                  <a:pt x="0" y="0"/>
                </a:moveTo>
                <a:cubicBezTo>
                  <a:pt x="27" y="7"/>
                  <a:pt x="99" y="24"/>
                  <a:pt x="162" y="48"/>
                </a:cubicBezTo>
                <a:cubicBezTo>
                  <a:pt x="225" y="72"/>
                  <a:pt x="314" y="101"/>
                  <a:pt x="378" y="144"/>
                </a:cubicBezTo>
                <a:cubicBezTo>
                  <a:pt x="442" y="187"/>
                  <a:pt x="478" y="233"/>
                  <a:pt x="546" y="306"/>
                </a:cubicBezTo>
                <a:cubicBezTo>
                  <a:pt x="614" y="379"/>
                  <a:pt x="681" y="487"/>
                  <a:pt x="786" y="582"/>
                </a:cubicBezTo>
                <a:cubicBezTo>
                  <a:pt x="891" y="677"/>
                  <a:pt x="1047" y="866"/>
                  <a:pt x="1176" y="876"/>
                </a:cubicBezTo>
                <a:cubicBezTo>
                  <a:pt x="1305" y="886"/>
                  <a:pt x="1458" y="714"/>
                  <a:pt x="1560" y="642"/>
                </a:cubicBezTo>
                <a:cubicBezTo>
                  <a:pt x="1662" y="570"/>
                  <a:pt x="1688" y="520"/>
                  <a:pt x="1788" y="444"/>
                </a:cubicBezTo>
                <a:cubicBezTo>
                  <a:pt x="1888" y="368"/>
                  <a:pt x="2046" y="248"/>
                  <a:pt x="2160" y="186"/>
                </a:cubicBezTo>
                <a:cubicBezTo>
                  <a:pt x="2274" y="124"/>
                  <a:pt x="2366" y="98"/>
                  <a:pt x="2472" y="73"/>
                </a:cubicBezTo>
                <a:cubicBezTo>
                  <a:pt x="2578" y="48"/>
                  <a:pt x="2688" y="36"/>
                  <a:pt x="2796" y="37"/>
                </a:cubicBezTo>
                <a:cubicBezTo>
                  <a:pt x="2904" y="38"/>
                  <a:pt x="3016" y="45"/>
                  <a:pt x="3122" y="81"/>
                </a:cubicBezTo>
                <a:cubicBezTo>
                  <a:pt x="3228" y="117"/>
                  <a:pt x="3348" y="194"/>
                  <a:pt x="3432" y="252"/>
                </a:cubicBezTo>
                <a:cubicBezTo>
                  <a:pt x="3516" y="310"/>
                  <a:pt x="3554" y="360"/>
                  <a:pt x="3624" y="432"/>
                </a:cubicBezTo>
                <a:cubicBezTo>
                  <a:pt x="3694" y="504"/>
                  <a:pt x="3805" y="632"/>
                  <a:pt x="3852" y="68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3" name="Google Shape;383;p44"/>
          <p:cNvSpPr/>
          <p:nvPr/>
        </p:nvSpPr>
        <p:spPr>
          <a:xfrm>
            <a:off x="7391400" y="2668588"/>
            <a:ext cx="1627188" cy="1123950"/>
          </a:xfrm>
          <a:custGeom>
            <a:rect b="b" l="l" r="r" t="t"/>
            <a:pathLst>
              <a:path extrusionOk="0" h="708" w="1025">
                <a:moveTo>
                  <a:pt x="0" y="708"/>
                </a:moveTo>
                <a:cubicBezTo>
                  <a:pt x="22" y="688"/>
                  <a:pt x="85" y="636"/>
                  <a:pt x="132" y="590"/>
                </a:cubicBezTo>
                <a:cubicBezTo>
                  <a:pt x="179" y="544"/>
                  <a:pt x="226" y="485"/>
                  <a:pt x="282" y="432"/>
                </a:cubicBezTo>
                <a:cubicBezTo>
                  <a:pt x="338" y="379"/>
                  <a:pt x="405" y="318"/>
                  <a:pt x="468" y="270"/>
                </a:cubicBezTo>
                <a:cubicBezTo>
                  <a:pt x="531" y="222"/>
                  <a:pt x="602" y="177"/>
                  <a:pt x="660" y="144"/>
                </a:cubicBezTo>
                <a:cubicBezTo>
                  <a:pt x="718" y="111"/>
                  <a:pt x="774" y="90"/>
                  <a:pt x="816" y="72"/>
                </a:cubicBezTo>
                <a:cubicBezTo>
                  <a:pt x="858" y="54"/>
                  <a:pt x="877" y="49"/>
                  <a:pt x="912" y="37"/>
                </a:cubicBezTo>
                <a:cubicBezTo>
                  <a:pt x="947" y="25"/>
                  <a:pt x="1002" y="8"/>
                  <a:pt x="102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4" name="Google Shape;384;p44"/>
          <p:cNvSpPr/>
          <p:nvPr/>
        </p:nvSpPr>
        <p:spPr>
          <a:xfrm>
            <a:off x="8172450" y="2135188"/>
            <a:ext cx="846138" cy="628650"/>
          </a:xfrm>
          <a:custGeom>
            <a:rect b="b" l="l" r="r" t="t"/>
            <a:pathLst>
              <a:path extrusionOk="0" h="396" w="533">
                <a:moveTo>
                  <a:pt x="0" y="396"/>
                </a:moveTo>
                <a:cubicBezTo>
                  <a:pt x="29" y="363"/>
                  <a:pt x="123" y="248"/>
                  <a:pt x="174" y="198"/>
                </a:cubicBezTo>
                <a:cubicBezTo>
                  <a:pt x="225" y="148"/>
                  <a:pt x="265" y="123"/>
                  <a:pt x="306" y="96"/>
                </a:cubicBezTo>
                <a:cubicBezTo>
                  <a:pt x="347" y="69"/>
                  <a:pt x="382" y="53"/>
                  <a:pt x="420" y="37"/>
                </a:cubicBezTo>
                <a:cubicBezTo>
                  <a:pt x="458" y="21"/>
                  <a:pt x="510" y="8"/>
                  <a:pt x="533"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85" name="Google Shape;385;p44"/>
          <p:cNvSpPr txBox="1"/>
          <p:nvPr/>
        </p:nvSpPr>
        <p:spPr>
          <a:xfrm>
            <a:off x="1600200" y="44196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86" name="Google Shape;386;p44"/>
          <p:cNvSpPr txBox="1"/>
          <p:nvPr/>
        </p:nvSpPr>
        <p:spPr>
          <a:xfrm>
            <a:off x="6705600" y="4648200"/>
            <a:ext cx="933450" cy="6413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EAEAEA"/>
                </a:solidFill>
                <a:latin typeface="Arial"/>
                <a:ea typeface="Arial"/>
                <a:cs typeface="Arial"/>
                <a:sym typeface="Arial"/>
              </a:rPr>
              <a:t>Shallow </a:t>
            </a:r>
            <a:endParaRPr/>
          </a:p>
          <a:p>
            <a:pPr indent="0" lvl="0" marL="0" marR="0" rtl="0" algn="ctr">
              <a:spcBef>
                <a:spcPts val="0"/>
              </a:spcBef>
              <a:spcAft>
                <a:spcPts val="0"/>
              </a:spcAft>
              <a:buNone/>
            </a:pPr>
            <a:r>
              <a:rPr lang="en-US" sz="1800">
                <a:solidFill>
                  <a:srgbClr val="EAEAEA"/>
                </a:solidFill>
                <a:latin typeface="Arial"/>
                <a:ea typeface="Arial"/>
                <a:cs typeface="Arial"/>
                <a:sym typeface="Arial"/>
              </a:rPr>
              <a:t>water</a:t>
            </a:r>
            <a:endParaRPr sz="1800">
              <a:solidFill>
                <a:srgbClr val="EAEAEA"/>
              </a:solidFill>
              <a:latin typeface="Times New Roman"/>
              <a:ea typeface="Times New Roman"/>
              <a:cs typeface="Times New Roman"/>
              <a:sym typeface="Times New Roman"/>
            </a:endParaRPr>
          </a:p>
        </p:txBody>
      </p:sp>
      <p:sp>
        <p:nvSpPr>
          <p:cNvPr id="387" name="Google Shape;387;p44"/>
          <p:cNvSpPr txBox="1"/>
          <p:nvPr/>
        </p:nvSpPr>
        <p:spPr>
          <a:xfrm>
            <a:off x="3983925" y="6216675"/>
            <a:ext cx="933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45"/>
          <p:cNvPicPr preferRelativeResize="0"/>
          <p:nvPr/>
        </p:nvPicPr>
        <p:blipFill rotWithShape="1">
          <a:blip r:embed="rId3">
            <a:alphaModFix/>
          </a:blip>
          <a:srcRect b="0" l="0" r="0" t="0"/>
          <a:stretch/>
        </p:blipFill>
        <p:spPr>
          <a:xfrm>
            <a:off x="0" y="-79375"/>
            <a:ext cx="9143999" cy="6937374"/>
          </a:xfrm>
          <a:prstGeom prst="rect">
            <a:avLst/>
          </a:prstGeom>
          <a:noFill/>
          <a:ln>
            <a:noFill/>
          </a:ln>
        </p:spPr>
      </p:pic>
      <p:sp>
        <p:nvSpPr>
          <p:cNvPr id="393" name="Google Shape;393;p45"/>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45"/>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45"/>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45"/>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45"/>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45"/>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45"/>
          <p:cNvSpPr/>
          <p:nvPr/>
        </p:nvSpPr>
        <p:spPr>
          <a:xfrm>
            <a:off x="131763" y="4027488"/>
            <a:ext cx="8853488"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45"/>
          <p:cNvSpPr/>
          <p:nvPr/>
        </p:nvSpPr>
        <p:spPr>
          <a:xfrm>
            <a:off x="133350" y="3621088"/>
            <a:ext cx="8858250" cy="685800"/>
          </a:xfrm>
          <a:custGeom>
            <a:rect b="b" l="l" r="r" t="t"/>
            <a:pathLst>
              <a:path extrusionOk="0" h="432" w="5580">
                <a:moveTo>
                  <a:pt x="0" y="18"/>
                </a:moveTo>
                <a:cubicBezTo>
                  <a:pt x="22" y="25"/>
                  <a:pt x="100" y="49"/>
                  <a:pt x="156" y="63"/>
                </a:cubicBezTo>
                <a:cubicBezTo>
                  <a:pt x="212" y="77"/>
                  <a:pt x="271" y="85"/>
                  <a:pt x="336" y="101"/>
                </a:cubicBezTo>
                <a:cubicBezTo>
                  <a:pt x="401" y="117"/>
                  <a:pt x="470" y="136"/>
                  <a:pt x="546" y="161"/>
                </a:cubicBezTo>
                <a:cubicBezTo>
                  <a:pt x="622" y="186"/>
                  <a:pt x="692" y="214"/>
                  <a:pt x="794" y="251"/>
                </a:cubicBezTo>
                <a:cubicBezTo>
                  <a:pt x="896" y="288"/>
                  <a:pt x="1044" y="374"/>
                  <a:pt x="1161" y="381"/>
                </a:cubicBezTo>
                <a:cubicBezTo>
                  <a:pt x="1278" y="388"/>
                  <a:pt x="1398" y="324"/>
                  <a:pt x="1499" y="296"/>
                </a:cubicBezTo>
                <a:cubicBezTo>
                  <a:pt x="1600" y="268"/>
                  <a:pt x="1664" y="246"/>
                  <a:pt x="1769" y="213"/>
                </a:cubicBezTo>
                <a:cubicBezTo>
                  <a:pt x="1874" y="180"/>
                  <a:pt x="2008" y="130"/>
                  <a:pt x="2129" y="101"/>
                </a:cubicBezTo>
                <a:cubicBezTo>
                  <a:pt x="2250" y="72"/>
                  <a:pt x="2383" y="50"/>
                  <a:pt x="2496" y="36"/>
                </a:cubicBezTo>
                <a:cubicBezTo>
                  <a:pt x="2609" y="22"/>
                  <a:pt x="2712" y="18"/>
                  <a:pt x="2808" y="18"/>
                </a:cubicBezTo>
                <a:cubicBezTo>
                  <a:pt x="2904" y="18"/>
                  <a:pt x="2980" y="25"/>
                  <a:pt x="3072" y="36"/>
                </a:cubicBezTo>
                <a:cubicBezTo>
                  <a:pt x="3164" y="47"/>
                  <a:pt x="3270" y="66"/>
                  <a:pt x="3360" y="84"/>
                </a:cubicBezTo>
                <a:cubicBezTo>
                  <a:pt x="3450" y="102"/>
                  <a:pt x="3524" y="121"/>
                  <a:pt x="3612" y="144"/>
                </a:cubicBezTo>
                <a:cubicBezTo>
                  <a:pt x="3700" y="167"/>
                  <a:pt x="3797" y="191"/>
                  <a:pt x="3891" y="221"/>
                </a:cubicBezTo>
                <a:cubicBezTo>
                  <a:pt x="3985" y="251"/>
                  <a:pt x="4086" y="290"/>
                  <a:pt x="4176" y="324"/>
                </a:cubicBezTo>
                <a:cubicBezTo>
                  <a:pt x="4266" y="358"/>
                  <a:pt x="4366" y="420"/>
                  <a:pt x="4434" y="426"/>
                </a:cubicBezTo>
                <a:cubicBezTo>
                  <a:pt x="4502" y="432"/>
                  <a:pt x="4550" y="379"/>
                  <a:pt x="4586" y="360"/>
                </a:cubicBezTo>
                <a:cubicBezTo>
                  <a:pt x="4622" y="341"/>
                  <a:pt x="4611" y="336"/>
                  <a:pt x="4650" y="312"/>
                </a:cubicBezTo>
                <a:cubicBezTo>
                  <a:pt x="4689" y="288"/>
                  <a:pt x="4759" y="244"/>
                  <a:pt x="4821" y="213"/>
                </a:cubicBezTo>
                <a:cubicBezTo>
                  <a:pt x="4883" y="182"/>
                  <a:pt x="4957" y="149"/>
                  <a:pt x="5024" y="124"/>
                </a:cubicBezTo>
                <a:cubicBezTo>
                  <a:pt x="5091" y="99"/>
                  <a:pt x="5166" y="80"/>
                  <a:pt x="5224" y="64"/>
                </a:cubicBezTo>
                <a:cubicBezTo>
                  <a:pt x="5282" y="48"/>
                  <a:pt x="5328" y="39"/>
                  <a:pt x="5370" y="30"/>
                </a:cubicBezTo>
                <a:cubicBezTo>
                  <a:pt x="5412" y="21"/>
                  <a:pt x="5443" y="17"/>
                  <a:pt x="5478" y="12"/>
                </a:cubicBezTo>
                <a:cubicBezTo>
                  <a:pt x="5513" y="7"/>
                  <a:pt x="5559" y="2"/>
                  <a:pt x="5580"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45"/>
          <p:cNvSpPr/>
          <p:nvPr/>
        </p:nvSpPr>
        <p:spPr>
          <a:xfrm>
            <a:off x="123825" y="3138488"/>
            <a:ext cx="8866188" cy="979488"/>
          </a:xfrm>
          <a:custGeom>
            <a:rect b="b" l="l" r="r" t="t"/>
            <a:pathLst>
              <a:path extrusionOk="0" h="617" w="5585">
                <a:moveTo>
                  <a:pt x="0" y="28"/>
                </a:moveTo>
                <a:cubicBezTo>
                  <a:pt x="24" y="36"/>
                  <a:pt x="82" y="59"/>
                  <a:pt x="140" y="82"/>
                </a:cubicBezTo>
                <a:cubicBezTo>
                  <a:pt x="198" y="105"/>
                  <a:pt x="279" y="137"/>
                  <a:pt x="348" y="166"/>
                </a:cubicBezTo>
                <a:cubicBezTo>
                  <a:pt x="417" y="195"/>
                  <a:pt x="477" y="220"/>
                  <a:pt x="552" y="256"/>
                </a:cubicBezTo>
                <a:cubicBezTo>
                  <a:pt x="627" y="292"/>
                  <a:pt x="695" y="337"/>
                  <a:pt x="800" y="382"/>
                </a:cubicBezTo>
                <a:cubicBezTo>
                  <a:pt x="905" y="427"/>
                  <a:pt x="1065" y="518"/>
                  <a:pt x="1182" y="526"/>
                </a:cubicBezTo>
                <a:cubicBezTo>
                  <a:pt x="1299" y="534"/>
                  <a:pt x="1399" y="468"/>
                  <a:pt x="1500" y="430"/>
                </a:cubicBezTo>
                <a:cubicBezTo>
                  <a:pt x="1601" y="392"/>
                  <a:pt x="1680" y="345"/>
                  <a:pt x="1788" y="298"/>
                </a:cubicBezTo>
                <a:cubicBezTo>
                  <a:pt x="1896" y="251"/>
                  <a:pt x="2031" y="189"/>
                  <a:pt x="2148" y="148"/>
                </a:cubicBezTo>
                <a:cubicBezTo>
                  <a:pt x="2265" y="107"/>
                  <a:pt x="2380" y="74"/>
                  <a:pt x="2490" y="52"/>
                </a:cubicBezTo>
                <a:cubicBezTo>
                  <a:pt x="2600" y="30"/>
                  <a:pt x="2702" y="13"/>
                  <a:pt x="2808" y="16"/>
                </a:cubicBezTo>
                <a:cubicBezTo>
                  <a:pt x="2914" y="19"/>
                  <a:pt x="3029" y="47"/>
                  <a:pt x="3126" y="70"/>
                </a:cubicBezTo>
                <a:cubicBezTo>
                  <a:pt x="3223" y="93"/>
                  <a:pt x="3306" y="125"/>
                  <a:pt x="3390" y="154"/>
                </a:cubicBezTo>
                <a:cubicBezTo>
                  <a:pt x="3474" y="183"/>
                  <a:pt x="3547" y="209"/>
                  <a:pt x="3630" y="244"/>
                </a:cubicBezTo>
                <a:cubicBezTo>
                  <a:pt x="3713" y="279"/>
                  <a:pt x="3800" y="323"/>
                  <a:pt x="3888" y="364"/>
                </a:cubicBezTo>
                <a:cubicBezTo>
                  <a:pt x="3976" y="405"/>
                  <a:pt x="4065" y="449"/>
                  <a:pt x="4158" y="490"/>
                </a:cubicBezTo>
                <a:cubicBezTo>
                  <a:pt x="4251" y="531"/>
                  <a:pt x="4360" y="617"/>
                  <a:pt x="4446" y="613"/>
                </a:cubicBezTo>
                <a:cubicBezTo>
                  <a:pt x="4532" y="609"/>
                  <a:pt x="4609" y="509"/>
                  <a:pt x="4674" y="466"/>
                </a:cubicBezTo>
                <a:cubicBezTo>
                  <a:pt x="4739" y="423"/>
                  <a:pt x="4778" y="393"/>
                  <a:pt x="4835" y="352"/>
                </a:cubicBezTo>
                <a:cubicBezTo>
                  <a:pt x="4892" y="311"/>
                  <a:pt x="4951" y="259"/>
                  <a:pt x="5017" y="219"/>
                </a:cubicBezTo>
                <a:cubicBezTo>
                  <a:pt x="5083" y="179"/>
                  <a:pt x="5173" y="139"/>
                  <a:pt x="5232" y="112"/>
                </a:cubicBezTo>
                <a:cubicBezTo>
                  <a:pt x="5291" y="85"/>
                  <a:pt x="5332" y="71"/>
                  <a:pt x="5372" y="58"/>
                </a:cubicBezTo>
                <a:cubicBezTo>
                  <a:pt x="5412" y="45"/>
                  <a:pt x="5437" y="42"/>
                  <a:pt x="5472" y="32"/>
                </a:cubicBezTo>
                <a:cubicBezTo>
                  <a:pt x="5507" y="22"/>
                  <a:pt x="5562" y="7"/>
                  <a:pt x="558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45"/>
          <p:cNvSpPr/>
          <p:nvPr/>
        </p:nvSpPr>
        <p:spPr>
          <a:xfrm>
            <a:off x="152400" y="2609850"/>
            <a:ext cx="7073900" cy="1333500"/>
          </a:xfrm>
          <a:custGeom>
            <a:rect b="b" l="l" r="r" t="t"/>
            <a:pathLst>
              <a:path extrusionOk="0" h="840" w="4456">
                <a:moveTo>
                  <a:pt x="0" y="49"/>
                </a:moveTo>
                <a:cubicBezTo>
                  <a:pt x="25" y="56"/>
                  <a:pt x="96" y="68"/>
                  <a:pt x="150" y="85"/>
                </a:cubicBezTo>
                <a:cubicBezTo>
                  <a:pt x="204" y="102"/>
                  <a:pt x="261" y="116"/>
                  <a:pt x="324" y="151"/>
                </a:cubicBezTo>
                <a:cubicBezTo>
                  <a:pt x="387" y="186"/>
                  <a:pt x="451" y="237"/>
                  <a:pt x="528" y="295"/>
                </a:cubicBezTo>
                <a:cubicBezTo>
                  <a:pt x="605" y="353"/>
                  <a:pt x="676" y="429"/>
                  <a:pt x="786" y="499"/>
                </a:cubicBezTo>
                <a:cubicBezTo>
                  <a:pt x="896" y="569"/>
                  <a:pt x="1065" y="704"/>
                  <a:pt x="1188" y="715"/>
                </a:cubicBezTo>
                <a:cubicBezTo>
                  <a:pt x="1311" y="726"/>
                  <a:pt x="1428" y="620"/>
                  <a:pt x="1524" y="565"/>
                </a:cubicBezTo>
                <a:cubicBezTo>
                  <a:pt x="1620" y="510"/>
                  <a:pt x="1662" y="455"/>
                  <a:pt x="1764" y="385"/>
                </a:cubicBezTo>
                <a:cubicBezTo>
                  <a:pt x="1866" y="315"/>
                  <a:pt x="2019" y="203"/>
                  <a:pt x="2136" y="145"/>
                </a:cubicBezTo>
                <a:cubicBezTo>
                  <a:pt x="2253" y="87"/>
                  <a:pt x="2357" y="61"/>
                  <a:pt x="2466" y="37"/>
                </a:cubicBezTo>
                <a:cubicBezTo>
                  <a:pt x="2575" y="13"/>
                  <a:pt x="2682" y="0"/>
                  <a:pt x="2790" y="1"/>
                </a:cubicBezTo>
                <a:cubicBezTo>
                  <a:pt x="2898" y="2"/>
                  <a:pt x="3011" y="14"/>
                  <a:pt x="3116" y="45"/>
                </a:cubicBezTo>
                <a:cubicBezTo>
                  <a:pt x="3221" y="76"/>
                  <a:pt x="3332" y="136"/>
                  <a:pt x="3420" y="187"/>
                </a:cubicBezTo>
                <a:cubicBezTo>
                  <a:pt x="3508" y="238"/>
                  <a:pt x="3564" y="289"/>
                  <a:pt x="3642" y="349"/>
                </a:cubicBezTo>
                <a:cubicBezTo>
                  <a:pt x="3720" y="409"/>
                  <a:pt x="3807" y="486"/>
                  <a:pt x="3888" y="547"/>
                </a:cubicBezTo>
                <a:cubicBezTo>
                  <a:pt x="3969" y="608"/>
                  <a:pt x="4059" y="671"/>
                  <a:pt x="4128" y="713"/>
                </a:cubicBezTo>
                <a:cubicBezTo>
                  <a:pt x="4197" y="755"/>
                  <a:pt x="4249" y="781"/>
                  <a:pt x="4300" y="801"/>
                </a:cubicBezTo>
                <a:cubicBezTo>
                  <a:pt x="4351" y="821"/>
                  <a:pt x="4412" y="830"/>
                  <a:pt x="4434" y="835"/>
                </a:cubicBezTo>
                <a:cubicBezTo>
                  <a:pt x="4456" y="840"/>
                  <a:pt x="4433" y="830"/>
                  <a:pt x="4434" y="829"/>
                </a:cubicBezTo>
                <a:cubicBezTo>
                  <a:pt x="4435" y="828"/>
                  <a:pt x="4440" y="828"/>
                  <a:pt x="4440" y="829"/>
                </a:cubicBezTo>
                <a:cubicBezTo>
                  <a:pt x="4440" y="830"/>
                  <a:pt x="4435" y="834"/>
                  <a:pt x="4434" y="83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45"/>
          <p:cNvSpPr/>
          <p:nvPr/>
        </p:nvSpPr>
        <p:spPr>
          <a:xfrm>
            <a:off x="152400" y="2154238"/>
            <a:ext cx="6115050" cy="1406525"/>
          </a:xfrm>
          <a:custGeom>
            <a:rect b="b" l="l" r="r" t="t"/>
            <a:pathLst>
              <a:path extrusionOk="0" h="886" w="3852">
                <a:moveTo>
                  <a:pt x="0" y="0"/>
                </a:moveTo>
                <a:cubicBezTo>
                  <a:pt x="27" y="7"/>
                  <a:pt x="99" y="24"/>
                  <a:pt x="162" y="48"/>
                </a:cubicBezTo>
                <a:cubicBezTo>
                  <a:pt x="225" y="72"/>
                  <a:pt x="314" y="101"/>
                  <a:pt x="378" y="144"/>
                </a:cubicBezTo>
                <a:cubicBezTo>
                  <a:pt x="442" y="187"/>
                  <a:pt x="478" y="233"/>
                  <a:pt x="546" y="306"/>
                </a:cubicBezTo>
                <a:cubicBezTo>
                  <a:pt x="614" y="379"/>
                  <a:pt x="681" y="487"/>
                  <a:pt x="786" y="582"/>
                </a:cubicBezTo>
                <a:cubicBezTo>
                  <a:pt x="891" y="677"/>
                  <a:pt x="1047" y="866"/>
                  <a:pt x="1176" y="876"/>
                </a:cubicBezTo>
                <a:cubicBezTo>
                  <a:pt x="1305" y="886"/>
                  <a:pt x="1458" y="714"/>
                  <a:pt x="1560" y="642"/>
                </a:cubicBezTo>
                <a:cubicBezTo>
                  <a:pt x="1662" y="570"/>
                  <a:pt x="1688" y="520"/>
                  <a:pt x="1788" y="444"/>
                </a:cubicBezTo>
                <a:cubicBezTo>
                  <a:pt x="1888" y="368"/>
                  <a:pt x="2046" y="248"/>
                  <a:pt x="2160" y="186"/>
                </a:cubicBezTo>
                <a:cubicBezTo>
                  <a:pt x="2274" y="124"/>
                  <a:pt x="2366" y="98"/>
                  <a:pt x="2472" y="73"/>
                </a:cubicBezTo>
                <a:cubicBezTo>
                  <a:pt x="2578" y="48"/>
                  <a:pt x="2688" y="36"/>
                  <a:pt x="2796" y="37"/>
                </a:cubicBezTo>
                <a:cubicBezTo>
                  <a:pt x="2904" y="38"/>
                  <a:pt x="3016" y="45"/>
                  <a:pt x="3122" y="81"/>
                </a:cubicBezTo>
                <a:cubicBezTo>
                  <a:pt x="3228" y="117"/>
                  <a:pt x="3348" y="194"/>
                  <a:pt x="3432" y="252"/>
                </a:cubicBezTo>
                <a:cubicBezTo>
                  <a:pt x="3516" y="310"/>
                  <a:pt x="3554" y="360"/>
                  <a:pt x="3624" y="432"/>
                </a:cubicBezTo>
                <a:cubicBezTo>
                  <a:pt x="3694" y="504"/>
                  <a:pt x="3805" y="632"/>
                  <a:pt x="3852" y="68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45"/>
          <p:cNvSpPr/>
          <p:nvPr/>
        </p:nvSpPr>
        <p:spPr>
          <a:xfrm>
            <a:off x="7391400" y="2668588"/>
            <a:ext cx="1627188" cy="1123950"/>
          </a:xfrm>
          <a:custGeom>
            <a:rect b="b" l="l" r="r" t="t"/>
            <a:pathLst>
              <a:path extrusionOk="0" h="708" w="1025">
                <a:moveTo>
                  <a:pt x="0" y="708"/>
                </a:moveTo>
                <a:cubicBezTo>
                  <a:pt x="22" y="688"/>
                  <a:pt x="85" y="636"/>
                  <a:pt x="132" y="590"/>
                </a:cubicBezTo>
                <a:cubicBezTo>
                  <a:pt x="179" y="544"/>
                  <a:pt x="226" y="485"/>
                  <a:pt x="282" y="432"/>
                </a:cubicBezTo>
                <a:cubicBezTo>
                  <a:pt x="338" y="379"/>
                  <a:pt x="405" y="318"/>
                  <a:pt x="468" y="270"/>
                </a:cubicBezTo>
                <a:cubicBezTo>
                  <a:pt x="531" y="222"/>
                  <a:pt x="602" y="177"/>
                  <a:pt x="660" y="144"/>
                </a:cubicBezTo>
                <a:cubicBezTo>
                  <a:pt x="718" y="111"/>
                  <a:pt x="774" y="90"/>
                  <a:pt x="816" y="72"/>
                </a:cubicBezTo>
                <a:cubicBezTo>
                  <a:pt x="858" y="54"/>
                  <a:pt x="877" y="49"/>
                  <a:pt x="912" y="37"/>
                </a:cubicBezTo>
                <a:cubicBezTo>
                  <a:pt x="947" y="25"/>
                  <a:pt x="1002" y="8"/>
                  <a:pt x="102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45"/>
          <p:cNvSpPr/>
          <p:nvPr/>
        </p:nvSpPr>
        <p:spPr>
          <a:xfrm>
            <a:off x="8172450" y="2135188"/>
            <a:ext cx="846138" cy="628650"/>
          </a:xfrm>
          <a:custGeom>
            <a:rect b="b" l="l" r="r" t="t"/>
            <a:pathLst>
              <a:path extrusionOk="0" h="396" w="533">
                <a:moveTo>
                  <a:pt x="0" y="396"/>
                </a:moveTo>
                <a:cubicBezTo>
                  <a:pt x="29" y="363"/>
                  <a:pt x="123" y="248"/>
                  <a:pt x="174" y="198"/>
                </a:cubicBezTo>
                <a:cubicBezTo>
                  <a:pt x="225" y="148"/>
                  <a:pt x="265" y="123"/>
                  <a:pt x="306" y="96"/>
                </a:cubicBezTo>
                <a:cubicBezTo>
                  <a:pt x="347" y="69"/>
                  <a:pt x="382" y="53"/>
                  <a:pt x="420" y="37"/>
                </a:cubicBezTo>
                <a:cubicBezTo>
                  <a:pt x="458" y="21"/>
                  <a:pt x="510" y="8"/>
                  <a:pt x="533"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45"/>
          <p:cNvSpPr txBox="1"/>
          <p:nvPr/>
        </p:nvSpPr>
        <p:spPr>
          <a:xfrm>
            <a:off x="3983925" y="6216675"/>
            <a:ext cx="933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EAEAEA"/>
                </a:solidFill>
                <a:latin typeface="Arial"/>
                <a:ea typeface="Arial"/>
                <a:cs typeface="Arial"/>
                <a:sym typeface="Arial"/>
              </a:rPr>
              <a:t>wave</a:t>
            </a:r>
            <a:endParaRPr sz="2400">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id="411" name="Google Shape;411;p46"/>
          <p:cNvPicPr preferRelativeResize="0"/>
          <p:nvPr/>
        </p:nvPicPr>
        <p:blipFill rotWithShape="1">
          <a:blip r:embed="rId3">
            <a:alphaModFix/>
          </a:blip>
          <a:srcRect b="0" l="0" r="0" t="0"/>
          <a:stretch/>
        </p:blipFill>
        <p:spPr>
          <a:xfrm>
            <a:off x="0" y="0"/>
            <a:ext cx="9144000" cy="6937375"/>
          </a:xfrm>
          <a:prstGeom prst="rect">
            <a:avLst/>
          </a:prstGeom>
          <a:noFill/>
          <a:ln>
            <a:noFill/>
          </a:ln>
        </p:spPr>
      </p:pic>
      <p:sp>
        <p:nvSpPr>
          <p:cNvPr id="412" name="Google Shape;412;p46"/>
          <p:cNvSpPr/>
          <p:nvPr/>
        </p:nvSpPr>
        <p:spPr>
          <a:xfrm>
            <a:off x="152400" y="6402388"/>
            <a:ext cx="8883650" cy="85725"/>
          </a:xfrm>
          <a:custGeom>
            <a:rect b="b" l="l" r="r" t="t"/>
            <a:pathLst>
              <a:path extrusionOk="0" h="54" w="5596">
                <a:moveTo>
                  <a:pt x="0" y="18"/>
                </a:moveTo>
                <a:cubicBezTo>
                  <a:pt x="47" y="16"/>
                  <a:pt x="186" y="0"/>
                  <a:pt x="277" y="5"/>
                </a:cubicBezTo>
                <a:cubicBezTo>
                  <a:pt x="368" y="10"/>
                  <a:pt x="438" y="44"/>
                  <a:pt x="548" y="46"/>
                </a:cubicBezTo>
                <a:cubicBezTo>
                  <a:pt x="658" y="48"/>
                  <a:pt x="809" y="18"/>
                  <a:pt x="940" y="18"/>
                </a:cubicBezTo>
                <a:cubicBezTo>
                  <a:pt x="1071" y="18"/>
                  <a:pt x="1169" y="46"/>
                  <a:pt x="1337" y="46"/>
                </a:cubicBezTo>
                <a:cubicBezTo>
                  <a:pt x="1505" y="46"/>
                  <a:pt x="1748" y="17"/>
                  <a:pt x="1948" y="18"/>
                </a:cubicBezTo>
                <a:cubicBezTo>
                  <a:pt x="2148" y="19"/>
                  <a:pt x="2353" y="54"/>
                  <a:pt x="2537" y="54"/>
                </a:cubicBezTo>
                <a:cubicBezTo>
                  <a:pt x="2721" y="54"/>
                  <a:pt x="2819" y="19"/>
                  <a:pt x="3052" y="18"/>
                </a:cubicBezTo>
                <a:cubicBezTo>
                  <a:pt x="3285" y="17"/>
                  <a:pt x="3719" y="46"/>
                  <a:pt x="3935" y="46"/>
                </a:cubicBezTo>
                <a:cubicBezTo>
                  <a:pt x="4151" y="46"/>
                  <a:pt x="4188" y="18"/>
                  <a:pt x="4348" y="18"/>
                </a:cubicBezTo>
                <a:cubicBezTo>
                  <a:pt x="4508" y="18"/>
                  <a:pt x="4728" y="46"/>
                  <a:pt x="4896" y="46"/>
                </a:cubicBezTo>
                <a:cubicBezTo>
                  <a:pt x="5064" y="46"/>
                  <a:pt x="5239" y="23"/>
                  <a:pt x="5356" y="18"/>
                </a:cubicBezTo>
                <a:cubicBezTo>
                  <a:pt x="5473" y="13"/>
                  <a:pt x="5536" y="18"/>
                  <a:pt x="5596"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3" name="Google Shape;413;p46"/>
          <p:cNvSpPr/>
          <p:nvPr/>
        </p:nvSpPr>
        <p:spPr>
          <a:xfrm>
            <a:off x="152400" y="6026150"/>
            <a:ext cx="8839200" cy="92075"/>
          </a:xfrm>
          <a:custGeom>
            <a:rect b="b" l="l" r="r" t="t"/>
            <a:pathLst>
              <a:path extrusionOk="0" h="58" w="5568">
                <a:moveTo>
                  <a:pt x="0" y="45"/>
                </a:moveTo>
                <a:cubicBezTo>
                  <a:pt x="26" y="45"/>
                  <a:pt x="71" y="42"/>
                  <a:pt x="159" y="42"/>
                </a:cubicBezTo>
                <a:cubicBezTo>
                  <a:pt x="247" y="42"/>
                  <a:pt x="423" y="42"/>
                  <a:pt x="528" y="45"/>
                </a:cubicBezTo>
                <a:cubicBezTo>
                  <a:pt x="633" y="48"/>
                  <a:pt x="704" y="58"/>
                  <a:pt x="792" y="58"/>
                </a:cubicBezTo>
                <a:cubicBezTo>
                  <a:pt x="880" y="58"/>
                  <a:pt x="941" y="52"/>
                  <a:pt x="1056" y="45"/>
                </a:cubicBezTo>
                <a:cubicBezTo>
                  <a:pt x="1171" y="38"/>
                  <a:pt x="1370" y="17"/>
                  <a:pt x="1482" y="17"/>
                </a:cubicBezTo>
                <a:cubicBezTo>
                  <a:pt x="1594" y="17"/>
                  <a:pt x="1621" y="45"/>
                  <a:pt x="1728" y="45"/>
                </a:cubicBezTo>
                <a:cubicBezTo>
                  <a:pt x="1835" y="45"/>
                  <a:pt x="2003" y="17"/>
                  <a:pt x="2123" y="17"/>
                </a:cubicBezTo>
                <a:cubicBezTo>
                  <a:pt x="2243" y="17"/>
                  <a:pt x="2346" y="40"/>
                  <a:pt x="2448" y="45"/>
                </a:cubicBezTo>
                <a:cubicBezTo>
                  <a:pt x="2550" y="50"/>
                  <a:pt x="2630" y="52"/>
                  <a:pt x="2736" y="45"/>
                </a:cubicBezTo>
                <a:cubicBezTo>
                  <a:pt x="2842" y="38"/>
                  <a:pt x="2957" y="0"/>
                  <a:pt x="3085" y="0"/>
                </a:cubicBezTo>
                <a:cubicBezTo>
                  <a:pt x="3213" y="0"/>
                  <a:pt x="3369" y="41"/>
                  <a:pt x="3504" y="45"/>
                </a:cubicBezTo>
                <a:cubicBezTo>
                  <a:pt x="3639" y="49"/>
                  <a:pt x="3762" y="25"/>
                  <a:pt x="3898" y="25"/>
                </a:cubicBezTo>
                <a:cubicBezTo>
                  <a:pt x="4034" y="25"/>
                  <a:pt x="4201" y="48"/>
                  <a:pt x="4320" y="45"/>
                </a:cubicBezTo>
                <a:cubicBezTo>
                  <a:pt x="4439" y="42"/>
                  <a:pt x="4525" y="9"/>
                  <a:pt x="4613" y="9"/>
                </a:cubicBezTo>
                <a:cubicBezTo>
                  <a:pt x="4701" y="9"/>
                  <a:pt x="4761" y="39"/>
                  <a:pt x="4848" y="45"/>
                </a:cubicBezTo>
                <a:cubicBezTo>
                  <a:pt x="4935" y="51"/>
                  <a:pt x="5044" y="43"/>
                  <a:pt x="5136" y="45"/>
                </a:cubicBezTo>
                <a:cubicBezTo>
                  <a:pt x="5228" y="47"/>
                  <a:pt x="5330" y="58"/>
                  <a:pt x="5402" y="58"/>
                </a:cubicBezTo>
                <a:cubicBezTo>
                  <a:pt x="5474" y="58"/>
                  <a:pt x="5534" y="48"/>
                  <a:pt x="5568" y="4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4" name="Google Shape;414;p46"/>
          <p:cNvSpPr/>
          <p:nvPr/>
        </p:nvSpPr>
        <p:spPr>
          <a:xfrm>
            <a:off x="152400" y="5656263"/>
            <a:ext cx="8842375" cy="66675"/>
          </a:xfrm>
          <a:custGeom>
            <a:rect b="b" l="l" r="r" t="t"/>
            <a:pathLst>
              <a:path extrusionOk="0" h="42" w="5570">
                <a:moveTo>
                  <a:pt x="0" y="38"/>
                </a:moveTo>
                <a:cubicBezTo>
                  <a:pt x="19" y="36"/>
                  <a:pt x="74" y="26"/>
                  <a:pt x="114" y="26"/>
                </a:cubicBezTo>
                <a:cubicBezTo>
                  <a:pt x="154" y="26"/>
                  <a:pt x="187" y="36"/>
                  <a:pt x="240" y="38"/>
                </a:cubicBezTo>
                <a:cubicBezTo>
                  <a:pt x="293" y="40"/>
                  <a:pt x="361" y="39"/>
                  <a:pt x="432" y="38"/>
                </a:cubicBezTo>
                <a:cubicBezTo>
                  <a:pt x="503" y="37"/>
                  <a:pt x="581" y="34"/>
                  <a:pt x="669" y="34"/>
                </a:cubicBezTo>
                <a:cubicBezTo>
                  <a:pt x="757" y="34"/>
                  <a:pt x="868" y="40"/>
                  <a:pt x="960" y="38"/>
                </a:cubicBezTo>
                <a:cubicBezTo>
                  <a:pt x="1052" y="36"/>
                  <a:pt x="1136" y="19"/>
                  <a:pt x="1224" y="19"/>
                </a:cubicBezTo>
                <a:cubicBezTo>
                  <a:pt x="1312" y="19"/>
                  <a:pt x="1380" y="35"/>
                  <a:pt x="1488" y="38"/>
                </a:cubicBezTo>
                <a:cubicBezTo>
                  <a:pt x="1596" y="41"/>
                  <a:pt x="1749" y="40"/>
                  <a:pt x="1872" y="38"/>
                </a:cubicBezTo>
                <a:cubicBezTo>
                  <a:pt x="1995" y="36"/>
                  <a:pt x="2125" y="26"/>
                  <a:pt x="2229" y="26"/>
                </a:cubicBezTo>
                <a:cubicBezTo>
                  <a:pt x="2333" y="26"/>
                  <a:pt x="2372" y="36"/>
                  <a:pt x="2496" y="38"/>
                </a:cubicBezTo>
                <a:cubicBezTo>
                  <a:pt x="2620" y="40"/>
                  <a:pt x="2838" y="42"/>
                  <a:pt x="2976" y="38"/>
                </a:cubicBezTo>
                <a:cubicBezTo>
                  <a:pt x="3114" y="34"/>
                  <a:pt x="3228" y="11"/>
                  <a:pt x="3324" y="11"/>
                </a:cubicBezTo>
                <a:cubicBezTo>
                  <a:pt x="3420" y="11"/>
                  <a:pt x="3470" y="38"/>
                  <a:pt x="3552" y="38"/>
                </a:cubicBezTo>
                <a:cubicBezTo>
                  <a:pt x="3634" y="38"/>
                  <a:pt x="3731" y="11"/>
                  <a:pt x="3819" y="11"/>
                </a:cubicBezTo>
                <a:cubicBezTo>
                  <a:pt x="3907" y="11"/>
                  <a:pt x="3995" y="39"/>
                  <a:pt x="4080" y="38"/>
                </a:cubicBezTo>
                <a:cubicBezTo>
                  <a:pt x="4165" y="37"/>
                  <a:pt x="4252" y="8"/>
                  <a:pt x="4329" y="4"/>
                </a:cubicBezTo>
                <a:cubicBezTo>
                  <a:pt x="4406" y="0"/>
                  <a:pt x="4445" y="5"/>
                  <a:pt x="4539" y="11"/>
                </a:cubicBezTo>
                <a:cubicBezTo>
                  <a:pt x="4633" y="17"/>
                  <a:pt x="4805" y="34"/>
                  <a:pt x="4896" y="38"/>
                </a:cubicBezTo>
                <a:cubicBezTo>
                  <a:pt x="4987" y="42"/>
                  <a:pt x="5015" y="41"/>
                  <a:pt x="5088" y="38"/>
                </a:cubicBezTo>
                <a:cubicBezTo>
                  <a:pt x="5161" y="35"/>
                  <a:pt x="5254" y="22"/>
                  <a:pt x="5334" y="19"/>
                </a:cubicBezTo>
                <a:cubicBezTo>
                  <a:pt x="5414" y="16"/>
                  <a:pt x="5521" y="18"/>
                  <a:pt x="5570" y="1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46"/>
          <p:cNvSpPr/>
          <p:nvPr/>
        </p:nvSpPr>
        <p:spPr>
          <a:xfrm>
            <a:off x="146050" y="5267325"/>
            <a:ext cx="8851900" cy="104775"/>
          </a:xfrm>
          <a:custGeom>
            <a:rect b="b" l="l" r="r" t="t"/>
            <a:pathLst>
              <a:path extrusionOk="0" h="66" w="5576">
                <a:moveTo>
                  <a:pt x="0" y="23"/>
                </a:moveTo>
                <a:cubicBezTo>
                  <a:pt x="33" y="24"/>
                  <a:pt x="113" y="31"/>
                  <a:pt x="196" y="31"/>
                </a:cubicBezTo>
                <a:cubicBezTo>
                  <a:pt x="279" y="31"/>
                  <a:pt x="410" y="24"/>
                  <a:pt x="501" y="24"/>
                </a:cubicBezTo>
                <a:cubicBezTo>
                  <a:pt x="592" y="24"/>
                  <a:pt x="648" y="28"/>
                  <a:pt x="741" y="31"/>
                </a:cubicBezTo>
                <a:cubicBezTo>
                  <a:pt x="834" y="34"/>
                  <a:pt x="975" y="39"/>
                  <a:pt x="1060" y="43"/>
                </a:cubicBezTo>
                <a:cubicBezTo>
                  <a:pt x="1145" y="47"/>
                  <a:pt x="1146" y="56"/>
                  <a:pt x="1251" y="54"/>
                </a:cubicBezTo>
                <a:cubicBezTo>
                  <a:pt x="1356" y="52"/>
                  <a:pt x="1565" y="33"/>
                  <a:pt x="1693" y="31"/>
                </a:cubicBezTo>
                <a:cubicBezTo>
                  <a:pt x="1821" y="29"/>
                  <a:pt x="1908" y="44"/>
                  <a:pt x="2020" y="43"/>
                </a:cubicBezTo>
                <a:cubicBezTo>
                  <a:pt x="2132" y="42"/>
                  <a:pt x="2266" y="30"/>
                  <a:pt x="2364" y="27"/>
                </a:cubicBezTo>
                <a:cubicBezTo>
                  <a:pt x="2462" y="24"/>
                  <a:pt x="2510" y="27"/>
                  <a:pt x="2608" y="23"/>
                </a:cubicBezTo>
                <a:cubicBezTo>
                  <a:pt x="2706" y="19"/>
                  <a:pt x="2838" y="6"/>
                  <a:pt x="2952" y="3"/>
                </a:cubicBezTo>
                <a:cubicBezTo>
                  <a:pt x="3066" y="0"/>
                  <a:pt x="3184" y="2"/>
                  <a:pt x="3292" y="7"/>
                </a:cubicBezTo>
                <a:cubicBezTo>
                  <a:pt x="3400" y="12"/>
                  <a:pt x="3490" y="25"/>
                  <a:pt x="3598" y="31"/>
                </a:cubicBezTo>
                <a:cubicBezTo>
                  <a:pt x="3706" y="37"/>
                  <a:pt x="3839" y="38"/>
                  <a:pt x="3940" y="43"/>
                </a:cubicBezTo>
                <a:cubicBezTo>
                  <a:pt x="4041" y="48"/>
                  <a:pt x="4116" y="56"/>
                  <a:pt x="4204" y="59"/>
                </a:cubicBezTo>
                <a:cubicBezTo>
                  <a:pt x="4292" y="62"/>
                  <a:pt x="4375" y="66"/>
                  <a:pt x="4470" y="61"/>
                </a:cubicBezTo>
                <a:cubicBezTo>
                  <a:pt x="4565" y="56"/>
                  <a:pt x="4685" y="36"/>
                  <a:pt x="4776" y="31"/>
                </a:cubicBezTo>
                <a:cubicBezTo>
                  <a:pt x="4867" y="26"/>
                  <a:pt x="4922" y="31"/>
                  <a:pt x="5016" y="31"/>
                </a:cubicBezTo>
                <a:cubicBezTo>
                  <a:pt x="5110" y="31"/>
                  <a:pt x="5245" y="31"/>
                  <a:pt x="5338" y="31"/>
                </a:cubicBezTo>
                <a:cubicBezTo>
                  <a:pt x="5431" y="31"/>
                  <a:pt x="5527" y="29"/>
                  <a:pt x="5576" y="29"/>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46"/>
          <p:cNvSpPr/>
          <p:nvPr/>
        </p:nvSpPr>
        <p:spPr>
          <a:xfrm>
            <a:off x="139700" y="4873625"/>
            <a:ext cx="8839200" cy="171450"/>
          </a:xfrm>
          <a:custGeom>
            <a:rect b="b" l="l" r="r" t="t"/>
            <a:pathLst>
              <a:path extrusionOk="0" h="108" w="5568">
                <a:moveTo>
                  <a:pt x="0" y="19"/>
                </a:moveTo>
                <a:cubicBezTo>
                  <a:pt x="15" y="20"/>
                  <a:pt x="44" y="25"/>
                  <a:pt x="88" y="27"/>
                </a:cubicBezTo>
                <a:cubicBezTo>
                  <a:pt x="132" y="29"/>
                  <a:pt x="197" y="30"/>
                  <a:pt x="265" y="32"/>
                </a:cubicBezTo>
                <a:cubicBezTo>
                  <a:pt x="333" y="34"/>
                  <a:pt x="407" y="34"/>
                  <a:pt x="497" y="39"/>
                </a:cubicBezTo>
                <a:cubicBezTo>
                  <a:pt x="587" y="44"/>
                  <a:pt x="690" y="52"/>
                  <a:pt x="804" y="63"/>
                </a:cubicBezTo>
                <a:cubicBezTo>
                  <a:pt x="918" y="74"/>
                  <a:pt x="1074" y="98"/>
                  <a:pt x="1180" y="103"/>
                </a:cubicBezTo>
                <a:cubicBezTo>
                  <a:pt x="1286" y="108"/>
                  <a:pt x="1347" y="96"/>
                  <a:pt x="1440" y="91"/>
                </a:cubicBezTo>
                <a:cubicBezTo>
                  <a:pt x="1533" y="86"/>
                  <a:pt x="1628" y="82"/>
                  <a:pt x="1736" y="75"/>
                </a:cubicBezTo>
                <a:cubicBezTo>
                  <a:pt x="1844" y="68"/>
                  <a:pt x="1964" y="60"/>
                  <a:pt x="2088" y="51"/>
                </a:cubicBezTo>
                <a:cubicBezTo>
                  <a:pt x="2212" y="42"/>
                  <a:pt x="2371" y="27"/>
                  <a:pt x="2480" y="19"/>
                </a:cubicBezTo>
                <a:cubicBezTo>
                  <a:pt x="2589" y="11"/>
                  <a:pt x="2657" y="6"/>
                  <a:pt x="2744" y="3"/>
                </a:cubicBezTo>
                <a:cubicBezTo>
                  <a:pt x="2831" y="0"/>
                  <a:pt x="2910" y="0"/>
                  <a:pt x="3000" y="3"/>
                </a:cubicBezTo>
                <a:cubicBezTo>
                  <a:pt x="3090" y="6"/>
                  <a:pt x="3191" y="15"/>
                  <a:pt x="3287" y="21"/>
                </a:cubicBezTo>
                <a:cubicBezTo>
                  <a:pt x="3383" y="27"/>
                  <a:pt x="3489" y="32"/>
                  <a:pt x="3575" y="39"/>
                </a:cubicBezTo>
                <a:cubicBezTo>
                  <a:pt x="3661" y="46"/>
                  <a:pt x="3715" y="54"/>
                  <a:pt x="3806" y="63"/>
                </a:cubicBezTo>
                <a:cubicBezTo>
                  <a:pt x="3897" y="72"/>
                  <a:pt x="4054" y="86"/>
                  <a:pt x="4120" y="92"/>
                </a:cubicBezTo>
                <a:cubicBezTo>
                  <a:pt x="4186" y="98"/>
                  <a:pt x="4158" y="97"/>
                  <a:pt x="4205" y="99"/>
                </a:cubicBezTo>
                <a:cubicBezTo>
                  <a:pt x="4252" y="101"/>
                  <a:pt x="4339" y="104"/>
                  <a:pt x="4403" y="102"/>
                </a:cubicBezTo>
                <a:cubicBezTo>
                  <a:pt x="4467" y="100"/>
                  <a:pt x="4532" y="93"/>
                  <a:pt x="4592" y="87"/>
                </a:cubicBezTo>
                <a:cubicBezTo>
                  <a:pt x="4652" y="81"/>
                  <a:pt x="4698" y="74"/>
                  <a:pt x="4763" y="66"/>
                </a:cubicBezTo>
                <a:cubicBezTo>
                  <a:pt x="4828" y="58"/>
                  <a:pt x="4905" y="46"/>
                  <a:pt x="4980" y="39"/>
                </a:cubicBezTo>
                <a:cubicBezTo>
                  <a:pt x="5055" y="32"/>
                  <a:pt x="5151" y="27"/>
                  <a:pt x="5212" y="23"/>
                </a:cubicBezTo>
                <a:cubicBezTo>
                  <a:pt x="5273" y="19"/>
                  <a:pt x="5302" y="18"/>
                  <a:pt x="5344" y="15"/>
                </a:cubicBezTo>
                <a:cubicBezTo>
                  <a:pt x="5386" y="12"/>
                  <a:pt x="5427" y="8"/>
                  <a:pt x="5464" y="7"/>
                </a:cubicBezTo>
                <a:cubicBezTo>
                  <a:pt x="5501" y="6"/>
                  <a:pt x="5546" y="7"/>
                  <a:pt x="5568" y="7"/>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46"/>
          <p:cNvSpPr/>
          <p:nvPr/>
        </p:nvSpPr>
        <p:spPr>
          <a:xfrm>
            <a:off x="127000" y="4462463"/>
            <a:ext cx="8850313" cy="292100"/>
          </a:xfrm>
          <a:custGeom>
            <a:rect b="b" l="l" r="r" t="t"/>
            <a:pathLst>
              <a:path extrusionOk="0" h="184" w="5575">
                <a:moveTo>
                  <a:pt x="0" y="30"/>
                </a:moveTo>
                <a:cubicBezTo>
                  <a:pt x="20" y="31"/>
                  <a:pt x="76" y="38"/>
                  <a:pt x="123" y="43"/>
                </a:cubicBezTo>
                <a:cubicBezTo>
                  <a:pt x="170" y="48"/>
                  <a:pt x="220" y="52"/>
                  <a:pt x="284" y="58"/>
                </a:cubicBezTo>
                <a:cubicBezTo>
                  <a:pt x="348" y="64"/>
                  <a:pt x="427" y="69"/>
                  <a:pt x="505" y="79"/>
                </a:cubicBezTo>
                <a:cubicBezTo>
                  <a:pt x="583" y="89"/>
                  <a:pt x="648" y="104"/>
                  <a:pt x="753" y="118"/>
                </a:cubicBezTo>
                <a:cubicBezTo>
                  <a:pt x="858" y="132"/>
                  <a:pt x="1020" y="159"/>
                  <a:pt x="1135" y="163"/>
                </a:cubicBezTo>
                <a:cubicBezTo>
                  <a:pt x="1250" y="167"/>
                  <a:pt x="1341" y="150"/>
                  <a:pt x="1443" y="141"/>
                </a:cubicBezTo>
                <a:cubicBezTo>
                  <a:pt x="1545" y="132"/>
                  <a:pt x="1644" y="120"/>
                  <a:pt x="1750" y="106"/>
                </a:cubicBezTo>
                <a:cubicBezTo>
                  <a:pt x="1856" y="92"/>
                  <a:pt x="1961" y="72"/>
                  <a:pt x="2080" y="58"/>
                </a:cubicBezTo>
                <a:cubicBezTo>
                  <a:pt x="2199" y="44"/>
                  <a:pt x="2348" y="31"/>
                  <a:pt x="2464" y="22"/>
                </a:cubicBezTo>
                <a:cubicBezTo>
                  <a:pt x="2580" y="13"/>
                  <a:pt x="2677" y="7"/>
                  <a:pt x="2776" y="4"/>
                </a:cubicBezTo>
                <a:cubicBezTo>
                  <a:pt x="2875" y="1"/>
                  <a:pt x="2967" y="0"/>
                  <a:pt x="3058" y="4"/>
                </a:cubicBezTo>
                <a:cubicBezTo>
                  <a:pt x="3149" y="8"/>
                  <a:pt x="3237" y="19"/>
                  <a:pt x="3322" y="28"/>
                </a:cubicBezTo>
                <a:cubicBezTo>
                  <a:pt x="3407" y="37"/>
                  <a:pt x="3479" y="47"/>
                  <a:pt x="3568" y="58"/>
                </a:cubicBezTo>
                <a:cubicBezTo>
                  <a:pt x="3657" y="69"/>
                  <a:pt x="3760" y="81"/>
                  <a:pt x="3858" y="96"/>
                </a:cubicBezTo>
                <a:cubicBezTo>
                  <a:pt x="3956" y="111"/>
                  <a:pt x="4062" y="133"/>
                  <a:pt x="4156" y="148"/>
                </a:cubicBezTo>
                <a:cubicBezTo>
                  <a:pt x="4250" y="163"/>
                  <a:pt x="4342" y="184"/>
                  <a:pt x="4420" y="184"/>
                </a:cubicBezTo>
                <a:cubicBezTo>
                  <a:pt x="4498" y="184"/>
                  <a:pt x="4560" y="162"/>
                  <a:pt x="4624" y="148"/>
                </a:cubicBezTo>
                <a:cubicBezTo>
                  <a:pt x="4688" y="134"/>
                  <a:pt x="4742" y="114"/>
                  <a:pt x="4804" y="100"/>
                </a:cubicBezTo>
                <a:cubicBezTo>
                  <a:pt x="4866" y="86"/>
                  <a:pt x="4930" y="75"/>
                  <a:pt x="4998" y="66"/>
                </a:cubicBezTo>
                <a:cubicBezTo>
                  <a:pt x="5066" y="57"/>
                  <a:pt x="5153" y="51"/>
                  <a:pt x="5212" y="46"/>
                </a:cubicBezTo>
                <a:cubicBezTo>
                  <a:pt x="5271" y="41"/>
                  <a:pt x="5307" y="36"/>
                  <a:pt x="5350" y="34"/>
                </a:cubicBezTo>
                <a:cubicBezTo>
                  <a:pt x="5393" y="32"/>
                  <a:pt x="5433" y="35"/>
                  <a:pt x="5470" y="34"/>
                </a:cubicBezTo>
                <a:cubicBezTo>
                  <a:pt x="5507" y="33"/>
                  <a:pt x="5553" y="29"/>
                  <a:pt x="5575" y="2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46"/>
          <p:cNvSpPr/>
          <p:nvPr/>
        </p:nvSpPr>
        <p:spPr>
          <a:xfrm>
            <a:off x="131763" y="4027488"/>
            <a:ext cx="8853487" cy="465137"/>
          </a:xfrm>
          <a:custGeom>
            <a:rect b="b" l="l" r="r" t="t"/>
            <a:pathLst>
              <a:path extrusionOk="0" h="293" w="5577">
                <a:moveTo>
                  <a:pt x="0" y="55"/>
                </a:moveTo>
                <a:cubicBezTo>
                  <a:pt x="22" y="56"/>
                  <a:pt x="86" y="64"/>
                  <a:pt x="133" y="71"/>
                </a:cubicBezTo>
                <a:cubicBezTo>
                  <a:pt x="180" y="78"/>
                  <a:pt x="219" y="90"/>
                  <a:pt x="283" y="100"/>
                </a:cubicBezTo>
                <a:cubicBezTo>
                  <a:pt x="347" y="110"/>
                  <a:pt x="434" y="114"/>
                  <a:pt x="517" y="130"/>
                </a:cubicBezTo>
                <a:cubicBezTo>
                  <a:pt x="600" y="146"/>
                  <a:pt x="682" y="171"/>
                  <a:pt x="784" y="197"/>
                </a:cubicBezTo>
                <a:cubicBezTo>
                  <a:pt x="886" y="223"/>
                  <a:pt x="1018" y="281"/>
                  <a:pt x="1132" y="287"/>
                </a:cubicBezTo>
                <a:cubicBezTo>
                  <a:pt x="1246" y="293"/>
                  <a:pt x="1370" y="258"/>
                  <a:pt x="1471" y="236"/>
                </a:cubicBezTo>
                <a:cubicBezTo>
                  <a:pt x="1572" y="214"/>
                  <a:pt x="1634" y="180"/>
                  <a:pt x="1740" y="152"/>
                </a:cubicBezTo>
                <a:cubicBezTo>
                  <a:pt x="1846" y="124"/>
                  <a:pt x="1981" y="93"/>
                  <a:pt x="2104" y="71"/>
                </a:cubicBezTo>
                <a:cubicBezTo>
                  <a:pt x="2227" y="49"/>
                  <a:pt x="2366" y="31"/>
                  <a:pt x="2479" y="20"/>
                </a:cubicBezTo>
                <a:cubicBezTo>
                  <a:pt x="2592" y="9"/>
                  <a:pt x="2687" y="4"/>
                  <a:pt x="2785" y="2"/>
                </a:cubicBezTo>
                <a:cubicBezTo>
                  <a:pt x="2883" y="0"/>
                  <a:pt x="2978" y="4"/>
                  <a:pt x="3067" y="8"/>
                </a:cubicBezTo>
                <a:cubicBezTo>
                  <a:pt x="3156" y="12"/>
                  <a:pt x="3231" y="16"/>
                  <a:pt x="3319" y="26"/>
                </a:cubicBezTo>
                <a:cubicBezTo>
                  <a:pt x="3407" y="36"/>
                  <a:pt x="3501" y="51"/>
                  <a:pt x="3595" y="68"/>
                </a:cubicBezTo>
                <a:cubicBezTo>
                  <a:pt x="3689" y="85"/>
                  <a:pt x="3791" y="105"/>
                  <a:pt x="3883" y="128"/>
                </a:cubicBezTo>
                <a:cubicBezTo>
                  <a:pt x="3975" y="151"/>
                  <a:pt x="4058" y="179"/>
                  <a:pt x="4147" y="205"/>
                </a:cubicBezTo>
                <a:cubicBezTo>
                  <a:pt x="4236" y="231"/>
                  <a:pt x="4334" y="280"/>
                  <a:pt x="4417" y="284"/>
                </a:cubicBezTo>
                <a:cubicBezTo>
                  <a:pt x="4500" y="288"/>
                  <a:pt x="4583" y="251"/>
                  <a:pt x="4645" y="230"/>
                </a:cubicBezTo>
                <a:cubicBezTo>
                  <a:pt x="4707" y="209"/>
                  <a:pt x="4731" y="183"/>
                  <a:pt x="4792" y="160"/>
                </a:cubicBezTo>
                <a:cubicBezTo>
                  <a:pt x="4853" y="137"/>
                  <a:pt x="4935" y="113"/>
                  <a:pt x="5008" y="94"/>
                </a:cubicBezTo>
                <a:cubicBezTo>
                  <a:pt x="5081" y="75"/>
                  <a:pt x="5166" y="59"/>
                  <a:pt x="5229" y="48"/>
                </a:cubicBezTo>
                <a:cubicBezTo>
                  <a:pt x="5292" y="37"/>
                  <a:pt x="5346" y="33"/>
                  <a:pt x="5389" y="28"/>
                </a:cubicBezTo>
                <a:cubicBezTo>
                  <a:pt x="5432" y="23"/>
                  <a:pt x="5456" y="22"/>
                  <a:pt x="5487" y="20"/>
                </a:cubicBezTo>
                <a:cubicBezTo>
                  <a:pt x="5518" y="18"/>
                  <a:pt x="5558" y="15"/>
                  <a:pt x="5577" y="1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46"/>
          <p:cNvSpPr/>
          <p:nvPr/>
        </p:nvSpPr>
        <p:spPr>
          <a:xfrm>
            <a:off x="133350" y="3621088"/>
            <a:ext cx="8858250" cy="685800"/>
          </a:xfrm>
          <a:custGeom>
            <a:rect b="b" l="l" r="r" t="t"/>
            <a:pathLst>
              <a:path extrusionOk="0" h="432" w="5580">
                <a:moveTo>
                  <a:pt x="0" y="18"/>
                </a:moveTo>
                <a:cubicBezTo>
                  <a:pt x="22" y="25"/>
                  <a:pt x="100" y="49"/>
                  <a:pt x="156" y="63"/>
                </a:cubicBezTo>
                <a:cubicBezTo>
                  <a:pt x="212" y="77"/>
                  <a:pt x="271" y="85"/>
                  <a:pt x="336" y="101"/>
                </a:cubicBezTo>
                <a:cubicBezTo>
                  <a:pt x="401" y="117"/>
                  <a:pt x="470" y="136"/>
                  <a:pt x="546" y="161"/>
                </a:cubicBezTo>
                <a:cubicBezTo>
                  <a:pt x="622" y="186"/>
                  <a:pt x="692" y="214"/>
                  <a:pt x="794" y="251"/>
                </a:cubicBezTo>
                <a:cubicBezTo>
                  <a:pt x="896" y="288"/>
                  <a:pt x="1044" y="374"/>
                  <a:pt x="1161" y="381"/>
                </a:cubicBezTo>
                <a:cubicBezTo>
                  <a:pt x="1278" y="388"/>
                  <a:pt x="1398" y="324"/>
                  <a:pt x="1499" y="296"/>
                </a:cubicBezTo>
                <a:cubicBezTo>
                  <a:pt x="1600" y="268"/>
                  <a:pt x="1664" y="246"/>
                  <a:pt x="1769" y="213"/>
                </a:cubicBezTo>
                <a:cubicBezTo>
                  <a:pt x="1874" y="180"/>
                  <a:pt x="2008" y="130"/>
                  <a:pt x="2129" y="101"/>
                </a:cubicBezTo>
                <a:cubicBezTo>
                  <a:pt x="2250" y="72"/>
                  <a:pt x="2383" y="50"/>
                  <a:pt x="2496" y="36"/>
                </a:cubicBezTo>
                <a:cubicBezTo>
                  <a:pt x="2609" y="22"/>
                  <a:pt x="2712" y="18"/>
                  <a:pt x="2808" y="18"/>
                </a:cubicBezTo>
                <a:cubicBezTo>
                  <a:pt x="2904" y="18"/>
                  <a:pt x="2980" y="25"/>
                  <a:pt x="3072" y="36"/>
                </a:cubicBezTo>
                <a:cubicBezTo>
                  <a:pt x="3164" y="47"/>
                  <a:pt x="3270" y="66"/>
                  <a:pt x="3360" y="84"/>
                </a:cubicBezTo>
                <a:cubicBezTo>
                  <a:pt x="3450" y="102"/>
                  <a:pt x="3524" y="121"/>
                  <a:pt x="3612" y="144"/>
                </a:cubicBezTo>
                <a:cubicBezTo>
                  <a:pt x="3700" y="167"/>
                  <a:pt x="3797" y="191"/>
                  <a:pt x="3891" y="221"/>
                </a:cubicBezTo>
                <a:cubicBezTo>
                  <a:pt x="3985" y="251"/>
                  <a:pt x="4086" y="290"/>
                  <a:pt x="4176" y="324"/>
                </a:cubicBezTo>
                <a:cubicBezTo>
                  <a:pt x="4266" y="358"/>
                  <a:pt x="4366" y="420"/>
                  <a:pt x="4434" y="426"/>
                </a:cubicBezTo>
                <a:cubicBezTo>
                  <a:pt x="4502" y="432"/>
                  <a:pt x="4550" y="379"/>
                  <a:pt x="4586" y="360"/>
                </a:cubicBezTo>
                <a:cubicBezTo>
                  <a:pt x="4622" y="341"/>
                  <a:pt x="4611" y="336"/>
                  <a:pt x="4650" y="312"/>
                </a:cubicBezTo>
                <a:cubicBezTo>
                  <a:pt x="4689" y="288"/>
                  <a:pt x="4759" y="244"/>
                  <a:pt x="4821" y="213"/>
                </a:cubicBezTo>
                <a:cubicBezTo>
                  <a:pt x="4883" y="182"/>
                  <a:pt x="4957" y="149"/>
                  <a:pt x="5024" y="124"/>
                </a:cubicBezTo>
                <a:cubicBezTo>
                  <a:pt x="5091" y="99"/>
                  <a:pt x="5166" y="80"/>
                  <a:pt x="5224" y="64"/>
                </a:cubicBezTo>
                <a:cubicBezTo>
                  <a:pt x="5282" y="48"/>
                  <a:pt x="5328" y="39"/>
                  <a:pt x="5370" y="30"/>
                </a:cubicBezTo>
                <a:cubicBezTo>
                  <a:pt x="5412" y="21"/>
                  <a:pt x="5443" y="17"/>
                  <a:pt x="5478" y="12"/>
                </a:cubicBezTo>
                <a:cubicBezTo>
                  <a:pt x="5513" y="7"/>
                  <a:pt x="5559" y="2"/>
                  <a:pt x="5580"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46"/>
          <p:cNvSpPr/>
          <p:nvPr/>
        </p:nvSpPr>
        <p:spPr>
          <a:xfrm>
            <a:off x="123825" y="3138488"/>
            <a:ext cx="8866188" cy="979487"/>
          </a:xfrm>
          <a:custGeom>
            <a:rect b="b" l="l" r="r" t="t"/>
            <a:pathLst>
              <a:path extrusionOk="0" h="617" w="5585">
                <a:moveTo>
                  <a:pt x="0" y="28"/>
                </a:moveTo>
                <a:cubicBezTo>
                  <a:pt x="24" y="36"/>
                  <a:pt x="82" y="59"/>
                  <a:pt x="140" y="82"/>
                </a:cubicBezTo>
                <a:cubicBezTo>
                  <a:pt x="198" y="105"/>
                  <a:pt x="279" y="137"/>
                  <a:pt x="348" y="166"/>
                </a:cubicBezTo>
                <a:cubicBezTo>
                  <a:pt x="417" y="195"/>
                  <a:pt x="477" y="220"/>
                  <a:pt x="552" y="256"/>
                </a:cubicBezTo>
                <a:cubicBezTo>
                  <a:pt x="627" y="292"/>
                  <a:pt x="695" y="337"/>
                  <a:pt x="800" y="382"/>
                </a:cubicBezTo>
                <a:cubicBezTo>
                  <a:pt x="905" y="427"/>
                  <a:pt x="1065" y="518"/>
                  <a:pt x="1182" y="526"/>
                </a:cubicBezTo>
                <a:cubicBezTo>
                  <a:pt x="1299" y="534"/>
                  <a:pt x="1399" y="468"/>
                  <a:pt x="1500" y="430"/>
                </a:cubicBezTo>
                <a:cubicBezTo>
                  <a:pt x="1601" y="392"/>
                  <a:pt x="1680" y="345"/>
                  <a:pt x="1788" y="298"/>
                </a:cubicBezTo>
                <a:cubicBezTo>
                  <a:pt x="1896" y="251"/>
                  <a:pt x="2031" y="189"/>
                  <a:pt x="2148" y="148"/>
                </a:cubicBezTo>
                <a:cubicBezTo>
                  <a:pt x="2265" y="107"/>
                  <a:pt x="2380" y="74"/>
                  <a:pt x="2490" y="52"/>
                </a:cubicBezTo>
                <a:cubicBezTo>
                  <a:pt x="2600" y="30"/>
                  <a:pt x="2702" y="13"/>
                  <a:pt x="2808" y="16"/>
                </a:cubicBezTo>
                <a:cubicBezTo>
                  <a:pt x="2914" y="19"/>
                  <a:pt x="3029" y="47"/>
                  <a:pt x="3126" y="70"/>
                </a:cubicBezTo>
                <a:cubicBezTo>
                  <a:pt x="3223" y="93"/>
                  <a:pt x="3306" y="125"/>
                  <a:pt x="3390" y="154"/>
                </a:cubicBezTo>
                <a:cubicBezTo>
                  <a:pt x="3474" y="183"/>
                  <a:pt x="3547" y="209"/>
                  <a:pt x="3630" y="244"/>
                </a:cubicBezTo>
                <a:cubicBezTo>
                  <a:pt x="3713" y="279"/>
                  <a:pt x="3800" y="323"/>
                  <a:pt x="3888" y="364"/>
                </a:cubicBezTo>
                <a:cubicBezTo>
                  <a:pt x="3976" y="405"/>
                  <a:pt x="4065" y="449"/>
                  <a:pt x="4158" y="490"/>
                </a:cubicBezTo>
                <a:cubicBezTo>
                  <a:pt x="4251" y="531"/>
                  <a:pt x="4360" y="617"/>
                  <a:pt x="4446" y="613"/>
                </a:cubicBezTo>
                <a:cubicBezTo>
                  <a:pt x="4532" y="609"/>
                  <a:pt x="4609" y="509"/>
                  <a:pt x="4674" y="466"/>
                </a:cubicBezTo>
                <a:cubicBezTo>
                  <a:pt x="4739" y="423"/>
                  <a:pt x="4778" y="393"/>
                  <a:pt x="4835" y="352"/>
                </a:cubicBezTo>
                <a:cubicBezTo>
                  <a:pt x="4892" y="311"/>
                  <a:pt x="4951" y="259"/>
                  <a:pt x="5017" y="219"/>
                </a:cubicBezTo>
                <a:cubicBezTo>
                  <a:pt x="5083" y="179"/>
                  <a:pt x="5173" y="139"/>
                  <a:pt x="5232" y="112"/>
                </a:cubicBezTo>
                <a:cubicBezTo>
                  <a:pt x="5291" y="85"/>
                  <a:pt x="5332" y="71"/>
                  <a:pt x="5372" y="58"/>
                </a:cubicBezTo>
                <a:cubicBezTo>
                  <a:pt x="5412" y="45"/>
                  <a:pt x="5437" y="42"/>
                  <a:pt x="5472" y="32"/>
                </a:cubicBezTo>
                <a:cubicBezTo>
                  <a:pt x="5507" y="22"/>
                  <a:pt x="5562" y="7"/>
                  <a:pt x="558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46"/>
          <p:cNvSpPr/>
          <p:nvPr/>
        </p:nvSpPr>
        <p:spPr>
          <a:xfrm>
            <a:off x="152400" y="2609850"/>
            <a:ext cx="7073900" cy="1333500"/>
          </a:xfrm>
          <a:custGeom>
            <a:rect b="b" l="l" r="r" t="t"/>
            <a:pathLst>
              <a:path extrusionOk="0" h="840" w="4456">
                <a:moveTo>
                  <a:pt x="0" y="49"/>
                </a:moveTo>
                <a:cubicBezTo>
                  <a:pt x="25" y="56"/>
                  <a:pt x="96" y="68"/>
                  <a:pt x="150" y="85"/>
                </a:cubicBezTo>
                <a:cubicBezTo>
                  <a:pt x="204" y="102"/>
                  <a:pt x="261" y="116"/>
                  <a:pt x="324" y="151"/>
                </a:cubicBezTo>
                <a:cubicBezTo>
                  <a:pt x="387" y="186"/>
                  <a:pt x="451" y="237"/>
                  <a:pt x="528" y="295"/>
                </a:cubicBezTo>
                <a:cubicBezTo>
                  <a:pt x="605" y="353"/>
                  <a:pt x="676" y="429"/>
                  <a:pt x="786" y="499"/>
                </a:cubicBezTo>
                <a:cubicBezTo>
                  <a:pt x="896" y="569"/>
                  <a:pt x="1065" y="704"/>
                  <a:pt x="1188" y="715"/>
                </a:cubicBezTo>
                <a:cubicBezTo>
                  <a:pt x="1311" y="726"/>
                  <a:pt x="1428" y="620"/>
                  <a:pt x="1524" y="565"/>
                </a:cubicBezTo>
                <a:cubicBezTo>
                  <a:pt x="1620" y="510"/>
                  <a:pt x="1662" y="455"/>
                  <a:pt x="1764" y="385"/>
                </a:cubicBezTo>
                <a:cubicBezTo>
                  <a:pt x="1866" y="315"/>
                  <a:pt x="2019" y="203"/>
                  <a:pt x="2136" y="145"/>
                </a:cubicBezTo>
                <a:cubicBezTo>
                  <a:pt x="2253" y="87"/>
                  <a:pt x="2357" y="61"/>
                  <a:pt x="2466" y="37"/>
                </a:cubicBezTo>
                <a:cubicBezTo>
                  <a:pt x="2575" y="13"/>
                  <a:pt x="2682" y="0"/>
                  <a:pt x="2790" y="1"/>
                </a:cubicBezTo>
                <a:cubicBezTo>
                  <a:pt x="2898" y="2"/>
                  <a:pt x="3011" y="14"/>
                  <a:pt x="3116" y="45"/>
                </a:cubicBezTo>
                <a:cubicBezTo>
                  <a:pt x="3221" y="76"/>
                  <a:pt x="3332" y="136"/>
                  <a:pt x="3420" y="187"/>
                </a:cubicBezTo>
                <a:cubicBezTo>
                  <a:pt x="3508" y="238"/>
                  <a:pt x="3564" y="289"/>
                  <a:pt x="3642" y="349"/>
                </a:cubicBezTo>
                <a:cubicBezTo>
                  <a:pt x="3720" y="409"/>
                  <a:pt x="3807" y="486"/>
                  <a:pt x="3888" y="547"/>
                </a:cubicBezTo>
                <a:cubicBezTo>
                  <a:pt x="3969" y="608"/>
                  <a:pt x="4059" y="671"/>
                  <a:pt x="4128" y="713"/>
                </a:cubicBezTo>
                <a:cubicBezTo>
                  <a:pt x="4197" y="755"/>
                  <a:pt x="4249" y="781"/>
                  <a:pt x="4300" y="801"/>
                </a:cubicBezTo>
                <a:cubicBezTo>
                  <a:pt x="4351" y="821"/>
                  <a:pt x="4412" y="830"/>
                  <a:pt x="4434" y="835"/>
                </a:cubicBezTo>
                <a:cubicBezTo>
                  <a:pt x="4456" y="840"/>
                  <a:pt x="4433" y="830"/>
                  <a:pt x="4434" y="829"/>
                </a:cubicBezTo>
                <a:cubicBezTo>
                  <a:pt x="4435" y="828"/>
                  <a:pt x="4440" y="828"/>
                  <a:pt x="4440" y="829"/>
                </a:cubicBezTo>
                <a:cubicBezTo>
                  <a:pt x="4440" y="830"/>
                  <a:pt x="4435" y="834"/>
                  <a:pt x="4434" y="835"/>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46"/>
          <p:cNvSpPr/>
          <p:nvPr/>
        </p:nvSpPr>
        <p:spPr>
          <a:xfrm>
            <a:off x="152400" y="2154238"/>
            <a:ext cx="6115050" cy="1406525"/>
          </a:xfrm>
          <a:custGeom>
            <a:rect b="b" l="l" r="r" t="t"/>
            <a:pathLst>
              <a:path extrusionOk="0" h="886" w="3852">
                <a:moveTo>
                  <a:pt x="0" y="0"/>
                </a:moveTo>
                <a:cubicBezTo>
                  <a:pt x="27" y="7"/>
                  <a:pt x="99" y="24"/>
                  <a:pt x="162" y="48"/>
                </a:cubicBezTo>
                <a:cubicBezTo>
                  <a:pt x="225" y="72"/>
                  <a:pt x="314" y="101"/>
                  <a:pt x="378" y="144"/>
                </a:cubicBezTo>
                <a:cubicBezTo>
                  <a:pt x="442" y="187"/>
                  <a:pt x="478" y="233"/>
                  <a:pt x="546" y="306"/>
                </a:cubicBezTo>
                <a:cubicBezTo>
                  <a:pt x="614" y="379"/>
                  <a:pt x="681" y="487"/>
                  <a:pt x="786" y="582"/>
                </a:cubicBezTo>
                <a:cubicBezTo>
                  <a:pt x="891" y="677"/>
                  <a:pt x="1047" y="866"/>
                  <a:pt x="1176" y="876"/>
                </a:cubicBezTo>
                <a:cubicBezTo>
                  <a:pt x="1305" y="886"/>
                  <a:pt x="1458" y="714"/>
                  <a:pt x="1560" y="642"/>
                </a:cubicBezTo>
                <a:cubicBezTo>
                  <a:pt x="1662" y="570"/>
                  <a:pt x="1688" y="520"/>
                  <a:pt x="1788" y="444"/>
                </a:cubicBezTo>
                <a:cubicBezTo>
                  <a:pt x="1888" y="368"/>
                  <a:pt x="2046" y="248"/>
                  <a:pt x="2160" y="186"/>
                </a:cubicBezTo>
                <a:cubicBezTo>
                  <a:pt x="2274" y="124"/>
                  <a:pt x="2366" y="98"/>
                  <a:pt x="2472" y="73"/>
                </a:cubicBezTo>
                <a:cubicBezTo>
                  <a:pt x="2578" y="48"/>
                  <a:pt x="2688" y="36"/>
                  <a:pt x="2796" y="37"/>
                </a:cubicBezTo>
                <a:cubicBezTo>
                  <a:pt x="2904" y="38"/>
                  <a:pt x="3016" y="45"/>
                  <a:pt x="3122" y="81"/>
                </a:cubicBezTo>
                <a:cubicBezTo>
                  <a:pt x="3228" y="117"/>
                  <a:pt x="3348" y="194"/>
                  <a:pt x="3432" y="252"/>
                </a:cubicBezTo>
                <a:cubicBezTo>
                  <a:pt x="3516" y="310"/>
                  <a:pt x="3554" y="360"/>
                  <a:pt x="3624" y="432"/>
                </a:cubicBezTo>
                <a:cubicBezTo>
                  <a:pt x="3694" y="504"/>
                  <a:pt x="3805" y="632"/>
                  <a:pt x="3852" y="684"/>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46"/>
          <p:cNvSpPr/>
          <p:nvPr/>
        </p:nvSpPr>
        <p:spPr>
          <a:xfrm>
            <a:off x="161925" y="1725613"/>
            <a:ext cx="1495425" cy="1409700"/>
          </a:xfrm>
          <a:custGeom>
            <a:rect b="b" l="l" r="r" t="t"/>
            <a:pathLst>
              <a:path extrusionOk="0" h="888" w="942">
                <a:moveTo>
                  <a:pt x="0" y="0"/>
                </a:moveTo>
                <a:cubicBezTo>
                  <a:pt x="29" y="4"/>
                  <a:pt x="105" y="8"/>
                  <a:pt x="168" y="30"/>
                </a:cubicBezTo>
                <a:cubicBezTo>
                  <a:pt x="231" y="52"/>
                  <a:pt x="316" y="83"/>
                  <a:pt x="378" y="132"/>
                </a:cubicBezTo>
                <a:cubicBezTo>
                  <a:pt x="440" y="181"/>
                  <a:pt x="480" y="241"/>
                  <a:pt x="540" y="324"/>
                </a:cubicBezTo>
                <a:cubicBezTo>
                  <a:pt x="600" y="407"/>
                  <a:pt x="671" y="536"/>
                  <a:pt x="738" y="630"/>
                </a:cubicBezTo>
                <a:cubicBezTo>
                  <a:pt x="805" y="724"/>
                  <a:pt x="900" y="834"/>
                  <a:pt x="942" y="888"/>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46"/>
          <p:cNvSpPr/>
          <p:nvPr/>
        </p:nvSpPr>
        <p:spPr>
          <a:xfrm>
            <a:off x="7391400" y="2668588"/>
            <a:ext cx="1627188" cy="1123950"/>
          </a:xfrm>
          <a:custGeom>
            <a:rect b="b" l="l" r="r" t="t"/>
            <a:pathLst>
              <a:path extrusionOk="0" h="708" w="1025">
                <a:moveTo>
                  <a:pt x="0" y="708"/>
                </a:moveTo>
                <a:cubicBezTo>
                  <a:pt x="22" y="688"/>
                  <a:pt x="85" y="636"/>
                  <a:pt x="132" y="590"/>
                </a:cubicBezTo>
                <a:cubicBezTo>
                  <a:pt x="179" y="544"/>
                  <a:pt x="226" y="485"/>
                  <a:pt x="282" y="432"/>
                </a:cubicBezTo>
                <a:cubicBezTo>
                  <a:pt x="338" y="379"/>
                  <a:pt x="405" y="318"/>
                  <a:pt x="468" y="270"/>
                </a:cubicBezTo>
                <a:cubicBezTo>
                  <a:pt x="531" y="222"/>
                  <a:pt x="602" y="177"/>
                  <a:pt x="660" y="144"/>
                </a:cubicBezTo>
                <a:cubicBezTo>
                  <a:pt x="718" y="111"/>
                  <a:pt x="774" y="90"/>
                  <a:pt x="816" y="72"/>
                </a:cubicBezTo>
                <a:cubicBezTo>
                  <a:pt x="858" y="54"/>
                  <a:pt x="877" y="49"/>
                  <a:pt x="912" y="37"/>
                </a:cubicBezTo>
                <a:cubicBezTo>
                  <a:pt x="947" y="25"/>
                  <a:pt x="1002" y="8"/>
                  <a:pt x="1025"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46"/>
          <p:cNvSpPr/>
          <p:nvPr/>
        </p:nvSpPr>
        <p:spPr>
          <a:xfrm>
            <a:off x="8172450" y="2135188"/>
            <a:ext cx="846138" cy="628650"/>
          </a:xfrm>
          <a:custGeom>
            <a:rect b="b" l="l" r="r" t="t"/>
            <a:pathLst>
              <a:path extrusionOk="0" h="396" w="533">
                <a:moveTo>
                  <a:pt x="0" y="396"/>
                </a:moveTo>
                <a:cubicBezTo>
                  <a:pt x="29" y="363"/>
                  <a:pt x="123" y="248"/>
                  <a:pt x="174" y="198"/>
                </a:cubicBezTo>
                <a:cubicBezTo>
                  <a:pt x="225" y="148"/>
                  <a:pt x="265" y="123"/>
                  <a:pt x="306" y="96"/>
                </a:cubicBezTo>
                <a:cubicBezTo>
                  <a:pt x="347" y="69"/>
                  <a:pt x="382" y="53"/>
                  <a:pt x="420" y="37"/>
                </a:cubicBezTo>
                <a:cubicBezTo>
                  <a:pt x="458" y="21"/>
                  <a:pt x="510" y="8"/>
                  <a:pt x="533" y="0"/>
                </a:cubicBezTo>
              </a:path>
            </a:pathLst>
          </a:custGeom>
          <a:no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46"/>
          <p:cNvSpPr/>
          <p:nvPr/>
        </p:nvSpPr>
        <p:spPr>
          <a:xfrm>
            <a:off x="1063625" y="6500813"/>
            <a:ext cx="3175" cy="282575"/>
          </a:xfrm>
          <a:custGeom>
            <a:rect b="b" l="l" r="r" t="t"/>
            <a:pathLst>
              <a:path extrusionOk="0" h="178" w="2">
                <a:moveTo>
                  <a:pt x="2" y="178"/>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27" name="Google Shape;427;p46"/>
          <p:cNvCxnSpPr/>
          <p:nvPr/>
        </p:nvCxnSpPr>
        <p:spPr>
          <a:xfrm rot="10800000">
            <a:off x="1828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28" name="Google Shape;428;p46"/>
          <p:cNvCxnSpPr/>
          <p:nvPr/>
        </p:nvCxnSpPr>
        <p:spPr>
          <a:xfrm rot="10800000">
            <a:off x="2590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29" name="Google Shape;429;p46"/>
          <p:cNvCxnSpPr/>
          <p:nvPr/>
        </p:nvCxnSpPr>
        <p:spPr>
          <a:xfrm rot="10800000">
            <a:off x="3352800" y="6478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30" name="Google Shape;430;p46"/>
          <p:cNvSpPr/>
          <p:nvPr/>
        </p:nvSpPr>
        <p:spPr>
          <a:xfrm>
            <a:off x="4114800" y="6524625"/>
            <a:ext cx="3175" cy="287338"/>
          </a:xfrm>
          <a:custGeom>
            <a:rect b="b" l="l" r="r" t="t"/>
            <a:pathLst>
              <a:path extrusionOk="0" h="181" w="2">
                <a:moveTo>
                  <a:pt x="0" y="181"/>
                </a:moveTo>
                <a:lnTo>
                  <a:pt x="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31" name="Google Shape;431;p46"/>
          <p:cNvCxnSpPr/>
          <p:nvPr/>
        </p:nvCxnSpPr>
        <p:spPr>
          <a:xfrm rot="10800000">
            <a:off x="4876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32" name="Google Shape;432;p46"/>
          <p:cNvCxnSpPr/>
          <p:nvPr/>
        </p:nvCxnSpPr>
        <p:spPr>
          <a:xfrm rot="10800000">
            <a:off x="5638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33" name="Google Shape;433;p46"/>
          <p:cNvCxnSpPr/>
          <p:nvPr/>
        </p:nvCxnSpPr>
        <p:spPr>
          <a:xfrm rot="10800000">
            <a:off x="6400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34" name="Google Shape;434;p46"/>
          <p:cNvCxnSpPr/>
          <p:nvPr/>
        </p:nvCxnSpPr>
        <p:spPr>
          <a:xfrm rot="10800000">
            <a:off x="7162800" y="6478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35" name="Google Shape;435;p46"/>
          <p:cNvSpPr/>
          <p:nvPr/>
        </p:nvSpPr>
        <p:spPr>
          <a:xfrm>
            <a:off x="7924800" y="6503988"/>
            <a:ext cx="1588" cy="279400"/>
          </a:xfrm>
          <a:custGeom>
            <a:rect b="b" l="l" r="r" t="t"/>
            <a:pathLst>
              <a:path extrusionOk="0" h="176" w="1">
                <a:moveTo>
                  <a:pt x="0" y="176"/>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36" name="Google Shape;436;p46"/>
          <p:cNvCxnSpPr/>
          <p:nvPr/>
        </p:nvCxnSpPr>
        <p:spPr>
          <a:xfrm rot="10800000">
            <a:off x="8686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37" name="Google Shape;437;p46"/>
          <p:cNvCxnSpPr/>
          <p:nvPr/>
        </p:nvCxnSpPr>
        <p:spPr>
          <a:xfrm rot="10800000">
            <a:off x="304800" y="6478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38" name="Google Shape;438;p46"/>
          <p:cNvCxnSpPr/>
          <p:nvPr/>
        </p:nvCxnSpPr>
        <p:spPr>
          <a:xfrm rot="10800000">
            <a:off x="1066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39" name="Google Shape;439;p46"/>
          <p:cNvCxnSpPr/>
          <p:nvPr/>
        </p:nvCxnSpPr>
        <p:spPr>
          <a:xfrm rot="10800000">
            <a:off x="1828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40" name="Google Shape;440;p46"/>
          <p:cNvCxnSpPr/>
          <p:nvPr/>
        </p:nvCxnSpPr>
        <p:spPr>
          <a:xfrm rot="10800000">
            <a:off x="2590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41" name="Google Shape;441;p46"/>
          <p:cNvCxnSpPr/>
          <p:nvPr/>
        </p:nvCxnSpPr>
        <p:spPr>
          <a:xfrm rot="10800000">
            <a:off x="3352800" y="6097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42" name="Google Shape;442;p46"/>
          <p:cNvSpPr/>
          <p:nvPr/>
        </p:nvSpPr>
        <p:spPr>
          <a:xfrm>
            <a:off x="4114800" y="6126163"/>
            <a:ext cx="1588" cy="314325"/>
          </a:xfrm>
          <a:custGeom>
            <a:rect b="b" l="l" r="r" t="t"/>
            <a:pathLst>
              <a:path extrusionOk="0" h="198" w="1">
                <a:moveTo>
                  <a:pt x="0" y="198"/>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43" name="Google Shape;443;p46"/>
          <p:cNvCxnSpPr/>
          <p:nvPr/>
        </p:nvCxnSpPr>
        <p:spPr>
          <a:xfrm rot="10800000">
            <a:off x="4876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44" name="Google Shape;444;p46"/>
          <p:cNvCxnSpPr/>
          <p:nvPr/>
        </p:nvCxnSpPr>
        <p:spPr>
          <a:xfrm rot="10800000">
            <a:off x="5638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45" name="Google Shape;445;p46"/>
          <p:cNvCxnSpPr/>
          <p:nvPr/>
        </p:nvCxnSpPr>
        <p:spPr>
          <a:xfrm rot="10800000">
            <a:off x="6400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46" name="Google Shape;446;p46"/>
          <p:cNvCxnSpPr/>
          <p:nvPr/>
        </p:nvCxnSpPr>
        <p:spPr>
          <a:xfrm rot="10800000">
            <a:off x="7162800" y="6097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47" name="Google Shape;447;p46"/>
          <p:cNvSpPr/>
          <p:nvPr/>
        </p:nvSpPr>
        <p:spPr>
          <a:xfrm>
            <a:off x="7924800" y="6122988"/>
            <a:ext cx="1588" cy="279400"/>
          </a:xfrm>
          <a:custGeom>
            <a:rect b="b" l="l" r="r" t="t"/>
            <a:pathLst>
              <a:path extrusionOk="0" h="176" w="1">
                <a:moveTo>
                  <a:pt x="0" y="176"/>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46"/>
          <p:cNvSpPr/>
          <p:nvPr/>
        </p:nvSpPr>
        <p:spPr>
          <a:xfrm>
            <a:off x="8686800" y="6135688"/>
            <a:ext cx="1588" cy="266700"/>
          </a:xfrm>
          <a:custGeom>
            <a:rect b="b" l="l" r="r" t="t"/>
            <a:pathLst>
              <a:path extrusionOk="0" h="168" w="1">
                <a:moveTo>
                  <a:pt x="0" y="168"/>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49" name="Google Shape;449;p46"/>
          <p:cNvCxnSpPr/>
          <p:nvPr/>
        </p:nvCxnSpPr>
        <p:spPr>
          <a:xfrm rot="10800000">
            <a:off x="304800" y="6097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0" name="Google Shape;450;p46"/>
          <p:cNvCxnSpPr/>
          <p:nvPr/>
        </p:nvCxnSpPr>
        <p:spPr>
          <a:xfrm rot="10800000">
            <a:off x="1066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1" name="Google Shape;451;p46"/>
          <p:cNvCxnSpPr/>
          <p:nvPr/>
        </p:nvCxnSpPr>
        <p:spPr>
          <a:xfrm rot="10800000">
            <a:off x="1828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2" name="Google Shape;452;p46"/>
          <p:cNvCxnSpPr/>
          <p:nvPr/>
        </p:nvCxnSpPr>
        <p:spPr>
          <a:xfrm rot="10800000">
            <a:off x="2590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3" name="Google Shape;453;p46"/>
          <p:cNvCxnSpPr/>
          <p:nvPr/>
        </p:nvCxnSpPr>
        <p:spPr>
          <a:xfrm rot="10800000">
            <a:off x="3352800" y="5716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54" name="Google Shape;454;p46"/>
          <p:cNvSpPr/>
          <p:nvPr/>
        </p:nvSpPr>
        <p:spPr>
          <a:xfrm>
            <a:off x="4114800" y="5745163"/>
            <a:ext cx="3175" cy="304800"/>
          </a:xfrm>
          <a:custGeom>
            <a:rect b="b" l="l" r="r" t="t"/>
            <a:pathLst>
              <a:path extrusionOk="0" h="192" w="2">
                <a:moveTo>
                  <a:pt x="0" y="192"/>
                </a:moveTo>
                <a:lnTo>
                  <a:pt x="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55" name="Google Shape;455;p46"/>
          <p:cNvCxnSpPr/>
          <p:nvPr/>
        </p:nvCxnSpPr>
        <p:spPr>
          <a:xfrm rot="10800000">
            <a:off x="4876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6" name="Google Shape;456;p46"/>
          <p:cNvCxnSpPr/>
          <p:nvPr/>
        </p:nvCxnSpPr>
        <p:spPr>
          <a:xfrm rot="10800000">
            <a:off x="5638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7" name="Google Shape;457;p46"/>
          <p:cNvCxnSpPr/>
          <p:nvPr/>
        </p:nvCxnSpPr>
        <p:spPr>
          <a:xfrm rot="10800000">
            <a:off x="6400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58" name="Google Shape;458;p46"/>
          <p:cNvCxnSpPr/>
          <p:nvPr/>
        </p:nvCxnSpPr>
        <p:spPr>
          <a:xfrm rot="10800000">
            <a:off x="7162800" y="5716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59" name="Google Shape;459;p46"/>
          <p:cNvSpPr/>
          <p:nvPr/>
        </p:nvSpPr>
        <p:spPr>
          <a:xfrm>
            <a:off x="7924800" y="5738813"/>
            <a:ext cx="1588" cy="282575"/>
          </a:xfrm>
          <a:custGeom>
            <a:rect b="b" l="l" r="r" t="t"/>
            <a:pathLst>
              <a:path extrusionOk="0" h="178" w="1">
                <a:moveTo>
                  <a:pt x="0" y="178"/>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60" name="Google Shape;460;p46"/>
          <p:cNvCxnSpPr/>
          <p:nvPr/>
        </p:nvCxnSpPr>
        <p:spPr>
          <a:xfrm rot="10800000">
            <a:off x="8686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61" name="Google Shape;461;p46"/>
          <p:cNvCxnSpPr/>
          <p:nvPr/>
        </p:nvCxnSpPr>
        <p:spPr>
          <a:xfrm rot="10800000">
            <a:off x="304800" y="5716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62" name="Google Shape;462;p46"/>
          <p:cNvCxnSpPr/>
          <p:nvPr/>
        </p:nvCxnSpPr>
        <p:spPr>
          <a:xfrm rot="10800000">
            <a:off x="1066800" y="5335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63" name="Google Shape;463;p46"/>
          <p:cNvSpPr/>
          <p:nvPr/>
        </p:nvSpPr>
        <p:spPr>
          <a:xfrm>
            <a:off x="1828800" y="5038725"/>
            <a:ext cx="7938" cy="254000"/>
          </a:xfrm>
          <a:custGeom>
            <a:rect b="b" l="l" r="r" t="t"/>
            <a:pathLst>
              <a:path extrusionOk="0" h="160" w="5">
                <a:moveTo>
                  <a:pt x="0" y="160"/>
                </a:moveTo>
                <a:lnTo>
                  <a:pt x="0" y="81"/>
                </a:lnTo>
                <a:lnTo>
                  <a:pt x="5" y="6"/>
                </a:lnTo>
                <a:lnTo>
                  <a:pt x="3"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4" name="Google Shape;464;p46"/>
          <p:cNvSpPr/>
          <p:nvPr/>
        </p:nvSpPr>
        <p:spPr>
          <a:xfrm>
            <a:off x="2590800" y="5348288"/>
            <a:ext cx="1588" cy="309562"/>
          </a:xfrm>
          <a:custGeom>
            <a:rect b="b" l="l" r="r" t="t"/>
            <a:pathLst>
              <a:path extrusionOk="0" h="195" w="1">
                <a:moveTo>
                  <a:pt x="0" y="195"/>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46"/>
          <p:cNvSpPr/>
          <p:nvPr/>
        </p:nvSpPr>
        <p:spPr>
          <a:xfrm>
            <a:off x="3352800" y="5359400"/>
            <a:ext cx="1588" cy="295275"/>
          </a:xfrm>
          <a:custGeom>
            <a:rect b="b" l="l" r="r" t="t"/>
            <a:pathLst>
              <a:path extrusionOk="0" h="186" w="1">
                <a:moveTo>
                  <a:pt x="0" y="186"/>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66" name="Google Shape;466;p46"/>
          <p:cNvCxnSpPr/>
          <p:nvPr/>
        </p:nvCxnSpPr>
        <p:spPr>
          <a:xfrm rot="10800000">
            <a:off x="4114800" y="5335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67" name="Google Shape;467;p46"/>
          <p:cNvCxnSpPr/>
          <p:nvPr/>
        </p:nvCxnSpPr>
        <p:spPr>
          <a:xfrm rot="10800000">
            <a:off x="4876800" y="5335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68" name="Google Shape;468;p46"/>
          <p:cNvCxnSpPr/>
          <p:nvPr/>
        </p:nvCxnSpPr>
        <p:spPr>
          <a:xfrm rot="10800000">
            <a:off x="5638800" y="5335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69" name="Google Shape;469;p46"/>
          <p:cNvSpPr/>
          <p:nvPr/>
        </p:nvSpPr>
        <p:spPr>
          <a:xfrm>
            <a:off x="6397625" y="5357813"/>
            <a:ext cx="1588" cy="301625"/>
          </a:xfrm>
          <a:custGeom>
            <a:rect b="b" l="l" r="r" t="t"/>
            <a:pathLst>
              <a:path extrusionOk="0" h="190" w="1">
                <a:moveTo>
                  <a:pt x="0" y="190"/>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0" name="Google Shape;470;p46"/>
          <p:cNvSpPr/>
          <p:nvPr/>
        </p:nvSpPr>
        <p:spPr>
          <a:xfrm>
            <a:off x="7159625" y="5380038"/>
            <a:ext cx="3175" cy="260350"/>
          </a:xfrm>
          <a:custGeom>
            <a:rect b="b" l="l" r="r" t="t"/>
            <a:pathLst>
              <a:path extrusionOk="0" h="164" w="2">
                <a:moveTo>
                  <a:pt x="2" y="164"/>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46"/>
          <p:cNvSpPr/>
          <p:nvPr/>
        </p:nvSpPr>
        <p:spPr>
          <a:xfrm>
            <a:off x="7921625" y="5335588"/>
            <a:ext cx="4763" cy="330200"/>
          </a:xfrm>
          <a:custGeom>
            <a:rect b="b" l="l" r="r" t="t"/>
            <a:pathLst>
              <a:path extrusionOk="0" h="208" w="3">
                <a:moveTo>
                  <a:pt x="0" y="208"/>
                </a:moveTo>
                <a:lnTo>
                  <a:pt x="3"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2" name="Google Shape;472;p46"/>
          <p:cNvSpPr/>
          <p:nvPr/>
        </p:nvSpPr>
        <p:spPr>
          <a:xfrm>
            <a:off x="8686800" y="5357813"/>
            <a:ext cx="3175" cy="282575"/>
          </a:xfrm>
          <a:custGeom>
            <a:rect b="b" l="l" r="r" t="t"/>
            <a:pathLst>
              <a:path extrusionOk="0" h="178" w="2">
                <a:moveTo>
                  <a:pt x="0" y="178"/>
                </a:moveTo>
                <a:lnTo>
                  <a:pt x="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73" name="Google Shape;473;p46"/>
          <p:cNvCxnSpPr/>
          <p:nvPr/>
        </p:nvCxnSpPr>
        <p:spPr>
          <a:xfrm rot="10800000">
            <a:off x="304800" y="53355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74" name="Google Shape;474;p46"/>
          <p:cNvCxnSpPr/>
          <p:nvPr/>
        </p:nvCxnSpPr>
        <p:spPr>
          <a:xfrm rot="10800000">
            <a:off x="4876800" y="4878388"/>
            <a:ext cx="0" cy="304800"/>
          </a:xfrm>
          <a:prstGeom prst="straightConnector1">
            <a:avLst/>
          </a:prstGeom>
          <a:noFill/>
          <a:ln cap="flat" cmpd="sng" w="12700">
            <a:solidFill>
              <a:srgbClr val="FF0000"/>
            </a:solidFill>
            <a:prstDash val="solid"/>
            <a:round/>
            <a:headEnd len="med" w="med" type="none"/>
            <a:tailEnd len="med" w="med" type="triangle"/>
          </a:ln>
        </p:spPr>
      </p:cxnSp>
      <p:cxnSp>
        <p:nvCxnSpPr>
          <p:cNvPr id="475" name="Google Shape;475;p46"/>
          <p:cNvCxnSpPr/>
          <p:nvPr/>
        </p:nvCxnSpPr>
        <p:spPr>
          <a:xfrm rot="10800000">
            <a:off x="304800" y="4954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76" name="Google Shape;476;p46"/>
          <p:cNvSpPr/>
          <p:nvPr/>
        </p:nvSpPr>
        <p:spPr>
          <a:xfrm>
            <a:off x="8677275" y="4935538"/>
            <a:ext cx="9525" cy="323850"/>
          </a:xfrm>
          <a:custGeom>
            <a:rect b="b" l="l" r="r" t="t"/>
            <a:pathLst>
              <a:path extrusionOk="0" h="204" w="6">
                <a:moveTo>
                  <a:pt x="6" y="204"/>
                </a:moveTo>
                <a:lnTo>
                  <a:pt x="6" y="9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46"/>
          <p:cNvSpPr/>
          <p:nvPr/>
        </p:nvSpPr>
        <p:spPr>
          <a:xfrm>
            <a:off x="1066800" y="4954588"/>
            <a:ext cx="22225" cy="309562"/>
          </a:xfrm>
          <a:custGeom>
            <a:rect b="b" l="l" r="r" t="t"/>
            <a:pathLst>
              <a:path extrusionOk="0" h="195" w="14">
                <a:moveTo>
                  <a:pt x="0" y="195"/>
                </a:moveTo>
                <a:lnTo>
                  <a:pt x="3" y="119"/>
                </a:lnTo>
                <a:lnTo>
                  <a:pt x="14" y="15"/>
                </a:lnTo>
                <a:lnTo>
                  <a:pt x="11"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78" name="Google Shape;478;p46"/>
          <p:cNvSpPr/>
          <p:nvPr/>
        </p:nvSpPr>
        <p:spPr>
          <a:xfrm>
            <a:off x="2579688" y="5040313"/>
            <a:ext cx="11112" cy="241300"/>
          </a:xfrm>
          <a:custGeom>
            <a:rect b="b" l="l" r="r" t="t"/>
            <a:pathLst>
              <a:path extrusionOk="0" h="152" w="7">
                <a:moveTo>
                  <a:pt x="7" y="152"/>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79" name="Google Shape;479;p46"/>
          <p:cNvCxnSpPr/>
          <p:nvPr/>
        </p:nvCxnSpPr>
        <p:spPr>
          <a:xfrm rot="10800000">
            <a:off x="1828800" y="53355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80" name="Google Shape;480;p46"/>
          <p:cNvSpPr/>
          <p:nvPr/>
        </p:nvSpPr>
        <p:spPr>
          <a:xfrm>
            <a:off x="3332163" y="4992688"/>
            <a:ext cx="15875" cy="293687"/>
          </a:xfrm>
          <a:custGeom>
            <a:rect b="b" l="l" r="r" t="t"/>
            <a:pathLst>
              <a:path extrusionOk="0" h="185" w="10">
                <a:moveTo>
                  <a:pt x="10" y="185"/>
                </a:moveTo>
                <a:lnTo>
                  <a:pt x="7" y="9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1" name="Google Shape;481;p46"/>
          <p:cNvSpPr/>
          <p:nvPr/>
        </p:nvSpPr>
        <p:spPr>
          <a:xfrm>
            <a:off x="4095750" y="4935538"/>
            <a:ext cx="19050" cy="327025"/>
          </a:xfrm>
          <a:custGeom>
            <a:rect b="b" l="l" r="r" t="t"/>
            <a:pathLst>
              <a:path extrusionOk="0" h="206" w="12">
                <a:moveTo>
                  <a:pt x="12" y="206"/>
                </a:moveTo>
                <a:lnTo>
                  <a:pt x="12" y="117"/>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82" name="Google Shape;482;p46"/>
          <p:cNvCxnSpPr/>
          <p:nvPr/>
        </p:nvCxnSpPr>
        <p:spPr>
          <a:xfrm flipH="1" rot="-10655042">
            <a:off x="5638800" y="4954588"/>
            <a:ext cx="1588" cy="304800"/>
          </a:xfrm>
          <a:prstGeom prst="straightConnector1">
            <a:avLst/>
          </a:prstGeom>
          <a:noFill/>
          <a:ln cap="flat" cmpd="sng" w="12700">
            <a:solidFill>
              <a:srgbClr val="FF0000"/>
            </a:solidFill>
            <a:prstDash val="solid"/>
            <a:round/>
            <a:headEnd len="med" w="med" type="none"/>
            <a:tailEnd len="med" w="med" type="triangle"/>
          </a:ln>
        </p:spPr>
      </p:cxnSp>
      <p:sp>
        <p:nvSpPr>
          <p:cNvPr id="483" name="Google Shape;483;p46"/>
          <p:cNvSpPr/>
          <p:nvPr/>
        </p:nvSpPr>
        <p:spPr>
          <a:xfrm>
            <a:off x="6407150" y="5033963"/>
            <a:ext cx="15875" cy="263525"/>
          </a:xfrm>
          <a:custGeom>
            <a:rect b="b" l="l" r="r" t="t"/>
            <a:pathLst>
              <a:path extrusionOk="0" h="166" w="10">
                <a:moveTo>
                  <a:pt x="0" y="166"/>
                </a:moveTo>
                <a:lnTo>
                  <a:pt x="4" y="70"/>
                </a:lnTo>
                <a:lnTo>
                  <a:pt x="1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4" name="Google Shape;484;p46"/>
          <p:cNvSpPr/>
          <p:nvPr/>
        </p:nvSpPr>
        <p:spPr>
          <a:xfrm>
            <a:off x="7921625" y="4976813"/>
            <a:ext cx="9525" cy="285750"/>
          </a:xfrm>
          <a:custGeom>
            <a:rect b="b" l="l" r="r" t="t"/>
            <a:pathLst>
              <a:path extrusionOk="0" h="180" w="6">
                <a:moveTo>
                  <a:pt x="6" y="180"/>
                </a:moveTo>
                <a:lnTo>
                  <a:pt x="6" y="10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5" name="Google Shape;485;p46"/>
          <p:cNvSpPr/>
          <p:nvPr/>
        </p:nvSpPr>
        <p:spPr>
          <a:xfrm>
            <a:off x="314325" y="4557713"/>
            <a:ext cx="28575" cy="327025"/>
          </a:xfrm>
          <a:custGeom>
            <a:rect b="b" l="l" r="r" t="t"/>
            <a:pathLst>
              <a:path extrusionOk="0" h="206" w="18">
                <a:moveTo>
                  <a:pt x="0" y="206"/>
                </a:moveTo>
                <a:lnTo>
                  <a:pt x="4" y="118"/>
                </a:lnTo>
                <a:lnTo>
                  <a:pt x="1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6" name="Google Shape;486;p46"/>
          <p:cNvSpPr/>
          <p:nvPr/>
        </p:nvSpPr>
        <p:spPr>
          <a:xfrm>
            <a:off x="1089025" y="4645025"/>
            <a:ext cx="44450" cy="265113"/>
          </a:xfrm>
          <a:custGeom>
            <a:rect b="b" l="l" r="r" t="t"/>
            <a:pathLst>
              <a:path extrusionOk="0" h="167" w="28">
                <a:moveTo>
                  <a:pt x="0" y="167"/>
                </a:moveTo>
                <a:lnTo>
                  <a:pt x="7" y="102"/>
                </a:lnTo>
                <a:lnTo>
                  <a:pt x="2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46"/>
          <p:cNvSpPr/>
          <p:nvPr/>
        </p:nvSpPr>
        <p:spPr>
          <a:xfrm>
            <a:off x="1836738" y="4740275"/>
            <a:ext cx="9525" cy="242888"/>
          </a:xfrm>
          <a:custGeom>
            <a:rect b="b" l="l" r="r" t="t"/>
            <a:pathLst>
              <a:path extrusionOk="0" h="153" w="6">
                <a:moveTo>
                  <a:pt x="0" y="153"/>
                </a:moveTo>
                <a:lnTo>
                  <a:pt x="3" y="71"/>
                </a:lnTo>
                <a:lnTo>
                  <a:pt x="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46"/>
          <p:cNvSpPr/>
          <p:nvPr/>
        </p:nvSpPr>
        <p:spPr>
          <a:xfrm>
            <a:off x="2551113" y="4697413"/>
            <a:ext cx="28575" cy="280987"/>
          </a:xfrm>
          <a:custGeom>
            <a:rect b="b" l="l" r="r" t="t"/>
            <a:pathLst>
              <a:path extrusionOk="0" h="177" w="18">
                <a:moveTo>
                  <a:pt x="18" y="177"/>
                </a:moveTo>
                <a:lnTo>
                  <a:pt x="12" y="98"/>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9" name="Google Shape;489;p46"/>
          <p:cNvSpPr/>
          <p:nvPr/>
        </p:nvSpPr>
        <p:spPr>
          <a:xfrm>
            <a:off x="3270250" y="4611688"/>
            <a:ext cx="53975" cy="319087"/>
          </a:xfrm>
          <a:custGeom>
            <a:rect b="b" l="l" r="r" t="t"/>
            <a:pathLst>
              <a:path extrusionOk="0" h="201" w="34">
                <a:moveTo>
                  <a:pt x="34" y="201"/>
                </a:moveTo>
                <a:lnTo>
                  <a:pt x="18" y="95"/>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46"/>
          <p:cNvSpPr/>
          <p:nvPr/>
        </p:nvSpPr>
        <p:spPr>
          <a:xfrm>
            <a:off x="349250" y="4176713"/>
            <a:ext cx="60325" cy="320675"/>
          </a:xfrm>
          <a:custGeom>
            <a:rect b="b" l="l" r="r" t="t"/>
            <a:pathLst>
              <a:path extrusionOk="0" h="202" w="38">
                <a:moveTo>
                  <a:pt x="0" y="202"/>
                </a:moveTo>
                <a:lnTo>
                  <a:pt x="12" y="102"/>
                </a:lnTo>
                <a:lnTo>
                  <a:pt x="3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46"/>
          <p:cNvSpPr/>
          <p:nvPr/>
        </p:nvSpPr>
        <p:spPr>
          <a:xfrm>
            <a:off x="1147763" y="4322763"/>
            <a:ext cx="55562" cy="265112"/>
          </a:xfrm>
          <a:custGeom>
            <a:rect b="b" l="l" r="r" t="t"/>
            <a:pathLst>
              <a:path extrusionOk="0" h="167" w="35">
                <a:moveTo>
                  <a:pt x="0" y="167"/>
                </a:moveTo>
                <a:lnTo>
                  <a:pt x="9" y="107"/>
                </a:lnTo>
                <a:lnTo>
                  <a:pt x="35"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46"/>
          <p:cNvSpPr/>
          <p:nvPr/>
        </p:nvSpPr>
        <p:spPr>
          <a:xfrm>
            <a:off x="1846263" y="4502150"/>
            <a:ext cx="6350" cy="188913"/>
          </a:xfrm>
          <a:custGeom>
            <a:rect b="b" l="l" r="r" t="t"/>
            <a:pathLst>
              <a:path extrusionOk="0" h="119" w="4">
                <a:moveTo>
                  <a:pt x="0" y="119"/>
                </a:moveTo>
                <a:lnTo>
                  <a:pt x="0" y="74"/>
                </a:lnTo>
                <a:lnTo>
                  <a:pt x="4"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46"/>
          <p:cNvSpPr/>
          <p:nvPr/>
        </p:nvSpPr>
        <p:spPr>
          <a:xfrm>
            <a:off x="2508250" y="4416425"/>
            <a:ext cx="39688" cy="231775"/>
          </a:xfrm>
          <a:custGeom>
            <a:rect b="b" l="l" r="r" t="t"/>
            <a:pathLst>
              <a:path extrusionOk="0" h="146" w="25">
                <a:moveTo>
                  <a:pt x="25" y="146"/>
                </a:moveTo>
                <a:lnTo>
                  <a:pt x="16" y="81"/>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46"/>
          <p:cNvSpPr/>
          <p:nvPr/>
        </p:nvSpPr>
        <p:spPr>
          <a:xfrm>
            <a:off x="3170238" y="4249738"/>
            <a:ext cx="80962" cy="298450"/>
          </a:xfrm>
          <a:custGeom>
            <a:rect b="b" l="l" r="r" t="t"/>
            <a:pathLst>
              <a:path extrusionOk="0" h="188" w="51">
                <a:moveTo>
                  <a:pt x="51" y="188"/>
                </a:moveTo>
                <a:lnTo>
                  <a:pt x="30" y="96"/>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46"/>
          <p:cNvSpPr/>
          <p:nvPr/>
        </p:nvSpPr>
        <p:spPr>
          <a:xfrm>
            <a:off x="4046538" y="4530725"/>
            <a:ext cx="44450" cy="342900"/>
          </a:xfrm>
          <a:custGeom>
            <a:rect b="b" l="l" r="r" t="t"/>
            <a:pathLst>
              <a:path extrusionOk="0" h="216" w="28">
                <a:moveTo>
                  <a:pt x="28" y="216"/>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96" name="Google Shape;496;p46"/>
          <p:cNvCxnSpPr/>
          <p:nvPr/>
        </p:nvCxnSpPr>
        <p:spPr>
          <a:xfrm rot="10800000">
            <a:off x="4876800" y="4497388"/>
            <a:ext cx="0" cy="304800"/>
          </a:xfrm>
          <a:prstGeom prst="straightConnector1">
            <a:avLst/>
          </a:prstGeom>
          <a:noFill/>
          <a:ln cap="flat" cmpd="sng" w="12700">
            <a:solidFill>
              <a:srgbClr val="FF0000"/>
            </a:solidFill>
            <a:prstDash val="solid"/>
            <a:round/>
            <a:headEnd len="med" w="med" type="none"/>
            <a:tailEnd len="med" w="med" type="triangle"/>
          </a:ln>
        </p:spPr>
      </p:cxnSp>
      <p:sp>
        <p:nvSpPr>
          <p:cNvPr id="497" name="Google Shape;497;p46"/>
          <p:cNvSpPr/>
          <p:nvPr/>
        </p:nvSpPr>
        <p:spPr>
          <a:xfrm>
            <a:off x="5646738" y="4573588"/>
            <a:ext cx="34925" cy="312737"/>
          </a:xfrm>
          <a:custGeom>
            <a:rect b="b" l="l" r="r" t="t"/>
            <a:pathLst>
              <a:path extrusionOk="0" h="197" w="22">
                <a:moveTo>
                  <a:pt x="0" y="197"/>
                </a:moveTo>
                <a:lnTo>
                  <a:pt x="9" y="113"/>
                </a:lnTo>
                <a:lnTo>
                  <a:pt x="2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46"/>
          <p:cNvSpPr/>
          <p:nvPr/>
        </p:nvSpPr>
        <p:spPr>
          <a:xfrm>
            <a:off x="7883525" y="4624388"/>
            <a:ext cx="34925" cy="277812"/>
          </a:xfrm>
          <a:custGeom>
            <a:rect b="b" l="l" r="r" t="t"/>
            <a:pathLst>
              <a:path extrusionOk="0" h="175" w="22">
                <a:moveTo>
                  <a:pt x="22" y="175"/>
                </a:moveTo>
                <a:lnTo>
                  <a:pt x="16" y="11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99" name="Google Shape;499;p46"/>
          <p:cNvSpPr/>
          <p:nvPr/>
        </p:nvSpPr>
        <p:spPr>
          <a:xfrm>
            <a:off x="7162800" y="5078413"/>
            <a:ext cx="4763" cy="219075"/>
          </a:xfrm>
          <a:custGeom>
            <a:rect b="b" l="l" r="r" t="t"/>
            <a:pathLst>
              <a:path extrusionOk="0" h="138" w="3">
                <a:moveTo>
                  <a:pt x="0" y="138"/>
                </a:moveTo>
                <a:lnTo>
                  <a:pt x="0" y="60"/>
                </a:lnTo>
                <a:lnTo>
                  <a:pt x="3"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0" name="Google Shape;500;p46"/>
          <p:cNvSpPr/>
          <p:nvPr/>
        </p:nvSpPr>
        <p:spPr>
          <a:xfrm>
            <a:off x="7164388" y="4802188"/>
            <a:ext cx="3175" cy="204787"/>
          </a:xfrm>
          <a:custGeom>
            <a:rect b="b" l="l" r="r" t="t"/>
            <a:pathLst>
              <a:path extrusionOk="0" h="129" w="2">
                <a:moveTo>
                  <a:pt x="2" y="129"/>
                </a:move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501" name="Google Shape;501;p46"/>
          <p:cNvCxnSpPr/>
          <p:nvPr/>
        </p:nvCxnSpPr>
        <p:spPr>
          <a:xfrm rot="10800000">
            <a:off x="7162800" y="4497388"/>
            <a:ext cx="0" cy="228600"/>
          </a:xfrm>
          <a:prstGeom prst="straightConnector1">
            <a:avLst/>
          </a:prstGeom>
          <a:noFill/>
          <a:ln cap="flat" cmpd="sng" w="12700">
            <a:solidFill>
              <a:srgbClr val="FF0000"/>
            </a:solidFill>
            <a:prstDash val="solid"/>
            <a:round/>
            <a:headEnd len="med" w="med" type="none"/>
            <a:tailEnd len="med" w="med" type="triangle"/>
          </a:ln>
        </p:spPr>
      </p:cxnSp>
      <p:sp>
        <p:nvSpPr>
          <p:cNvPr id="502" name="Google Shape;502;p46"/>
          <p:cNvSpPr/>
          <p:nvPr/>
        </p:nvSpPr>
        <p:spPr>
          <a:xfrm>
            <a:off x="6423025" y="4678363"/>
            <a:ext cx="34925" cy="288925"/>
          </a:xfrm>
          <a:custGeom>
            <a:rect b="b" l="l" r="r" t="t"/>
            <a:pathLst>
              <a:path extrusionOk="0" h="182" w="22">
                <a:moveTo>
                  <a:pt x="0" y="182"/>
                </a:moveTo>
                <a:lnTo>
                  <a:pt x="6" y="100"/>
                </a:lnTo>
                <a:lnTo>
                  <a:pt x="2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46"/>
          <p:cNvSpPr/>
          <p:nvPr/>
        </p:nvSpPr>
        <p:spPr>
          <a:xfrm>
            <a:off x="8651875" y="4541838"/>
            <a:ext cx="25400" cy="320675"/>
          </a:xfrm>
          <a:custGeom>
            <a:rect b="b" l="l" r="r" t="t"/>
            <a:pathLst>
              <a:path extrusionOk="0" h="202" w="16">
                <a:moveTo>
                  <a:pt x="16" y="202"/>
                </a:moveTo>
                <a:lnTo>
                  <a:pt x="10" y="116"/>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46"/>
          <p:cNvSpPr/>
          <p:nvPr/>
        </p:nvSpPr>
        <p:spPr>
          <a:xfrm>
            <a:off x="422275" y="3773488"/>
            <a:ext cx="85725" cy="349250"/>
          </a:xfrm>
          <a:custGeom>
            <a:rect b="b" l="l" r="r" t="t"/>
            <a:pathLst>
              <a:path extrusionOk="0" h="220" w="54">
                <a:moveTo>
                  <a:pt x="0" y="220"/>
                </a:moveTo>
                <a:lnTo>
                  <a:pt x="10" y="172"/>
                </a:lnTo>
                <a:lnTo>
                  <a:pt x="22" y="122"/>
                </a:lnTo>
                <a:lnTo>
                  <a:pt x="34" y="66"/>
                </a:lnTo>
                <a:lnTo>
                  <a:pt x="54" y="0"/>
                </a:lnTo>
                <a:lnTo>
                  <a:pt x="54" y="2"/>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46"/>
          <p:cNvSpPr/>
          <p:nvPr/>
        </p:nvSpPr>
        <p:spPr>
          <a:xfrm>
            <a:off x="1212850" y="4014788"/>
            <a:ext cx="82550" cy="257175"/>
          </a:xfrm>
          <a:custGeom>
            <a:rect b="b" l="l" r="r" t="t"/>
            <a:pathLst>
              <a:path extrusionOk="0" h="162" w="52">
                <a:moveTo>
                  <a:pt x="0" y="162"/>
                </a:moveTo>
                <a:lnTo>
                  <a:pt x="14" y="104"/>
                </a:lnTo>
                <a:lnTo>
                  <a:pt x="5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6" name="Google Shape;506;p46"/>
          <p:cNvSpPr/>
          <p:nvPr/>
        </p:nvSpPr>
        <p:spPr>
          <a:xfrm>
            <a:off x="1847850" y="4230688"/>
            <a:ext cx="14288" cy="219075"/>
          </a:xfrm>
          <a:custGeom>
            <a:rect b="b" l="l" r="r" t="t"/>
            <a:pathLst>
              <a:path extrusionOk="0" h="138" w="9">
                <a:moveTo>
                  <a:pt x="0" y="138"/>
                </a:moveTo>
                <a:lnTo>
                  <a:pt x="0" y="78"/>
                </a:lnTo>
                <a:lnTo>
                  <a:pt x="9"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46"/>
          <p:cNvSpPr/>
          <p:nvPr/>
        </p:nvSpPr>
        <p:spPr>
          <a:xfrm>
            <a:off x="2432050" y="4151313"/>
            <a:ext cx="63500" cy="203200"/>
          </a:xfrm>
          <a:custGeom>
            <a:rect b="b" l="l" r="r" t="t"/>
            <a:pathLst>
              <a:path extrusionOk="0" h="128" w="40">
                <a:moveTo>
                  <a:pt x="40" y="128"/>
                </a:moveTo>
                <a:lnTo>
                  <a:pt x="20" y="59"/>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8" name="Google Shape;508;p46"/>
          <p:cNvSpPr/>
          <p:nvPr/>
        </p:nvSpPr>
        <p:spPr>
          <a:xfrm>
            <a:off x="3990975" y="4106863"/>
            <a:ext cx="42863" cy="347662"/>
          </a:xfrm>
          <a:custGeom>
            <a:rect b="b" l="l" r="r" t="t"/>
            <a:pathLst>
              <a:path extrusionOk="0" h="219" w="27">
                <a:moveTo>
                  <a:pt x="27" y="219"/>
                </a:moveTo>
                <a:lnTo>
                  <a:pt x="18" y="123"/>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9" name="Google Shape;509;p46"/>
          <p:cNvSpPr/>
          <p:nvPr/>
        </p:nvSpPr>
        <p:spPr>
          <a:xfrm>
            <a:off x="4876800" y="4068763"/>
            <a:ext cx="3175" cy="352425"/>
          </a:xfrm>
          <a:custGeom>
            <a:rect b="b" l="l" r="r" t="t"/>
            <a:pathLst>
              <a:path extrusionOk="0" h="222" w="2">
                <a:moveTo>
                  <a:pt x="0" y="222"/>
                </a:moveTo>
                <a:lnTo>
                  <a:pt x="2"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0" name="Google Shape;510;p46"/>
          <p:cNvSpPr/>
          <p:nvPr/>
        </p:nvSpPr>
        <p:spPr>
          <a:xfrm>
            <a:off x="3057525" y="3944938"/>
            <a:ext cx="90488" cy="233362"/>
          </a:xfrm>
          <a:custGeom>
            <a:rect b="b" l="l" r="r" t="t"/>
            <a:pathLst>
              <a:path extrusionOk="0" h="147" w="57">
                <a:moveTo>
                  <a:pt x="57" y="147"/>
                </a:moveTo>
                <a:lnTo>
                  <a:pt x="36" y="84"/>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1" name="Google Shape;511;p46"/>
          <p:cNvSpPr/>
          <p:nvPr/>
        </p:nvSpPr>
        <p:spPr>
          <a:xfrm>
            <a:off x="5680075" y="4144963"/>
            <a:ext cx="57150" cy="352425"/>
          </a:xfrm>
          <a:custGeom>
            <a:rect b="b" l="l" r="r" t="t"/>
            <a:pathLst>
              <a:path extrusionOk="0" h="222" w="36">
                <a:moveTo>
                  <a:pt x="0" y="222"/>
                </a:moveTo>
                <a:lnTo>
                  <a:pt x="12" y="134"/>
                </a:lnTo>
                <a:lnTo>
                  <a:pt x="3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46"/>
          <p:cNvSpPr/>
          <p:nvPr/>
        </p:nvSpPr>
        <p:spPr>
          <a:xfrm>
            <a:off x="6464300" y="4325938"/>
            <a:ext cx="66675" cy="301625"/>
          </a:xfrm>
          <a:custGeom>
            <a:rect b="b" l="l" r="r" t="t"/>
            <a:pathLst>
              <a:path extrusionOk="0" h="190" w="42">
                <a:moveTo>
                  <a:pt x="0" y="190"/>
                </a:moveTo>
                <a:lnTo>
                  <a:pt x="8" y="126"/>
                </a:lnTo>
                <a:lnTo>
                  <a:pt x="22" y="68"/>
                </a:lnTo>
                <a:lnTo>
                  <a:pt x="4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p46"/>
          <p:cNvSpPr/>
          <p:nvPr/>
        </p:nvSpPr>
        <p:spPr>
          <a:xfrm>
            <a:off x="3943350" y="3744913"/>
            <a:ext cx="38100" cy="295275"/>
          </a:xfrm>
          <a:custGeom>
            <a:rect b="b" l="l" r="r" t="t"/>
            <a:pathLst>
              <a:path extrusionOk="0" h="186" w="24">
                <a:moveTo>
                  <a:pt x="24" y="186"/>
                </a:moveTo>
                <a:lnTo>
                  <a:pt x="15" y="108"/>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4" name="Google Shape;514;p46"/>
          <p:cNvSpPr/>
          <p:nvPr/>
        </p:nvSpPr>
        <p:spPr>
          <a:xfrm>
            <a:off x="533400" y="3427413"/>
            <a:ext cx="123825" cy="288925"/>
          </a:xfrm>
          <a:custGeom>
            <a:rect b="b" l="l" r="r" t="t"/>
            <a:pathLst>
              <a:path extrusionOk="0" h="182" w="78">
                <a:moveTo>
                  <a:pt x="0" y="182"/>
                </a:moveTo>
                <a:lnTo>
                  <a:pt x="22" y="118"/>
                </a:lnTo>
                <a:lnTo>
                  <a:pt x="44" y="70"/>
                </a:lnTo>
                <a:lnTo>
                  <a:pt x="7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5" name="Google Shape;515;p46"/>
          <p:cNvSpPr/>
          <p:nvPr/>
        </p:nvSpPr>
        <p:spPr>
          <a:xfrm>
            <a:off x="1314450" y="3773488"/>
            <a:ext cx="80963" cy="187325"/>
          </a:xfrm>
          <a:custGeom>
            <a:rect b="b" l="l" r="r" t="t"/>
            <a:pathLst>
              <a:path extrusionOk="0" h="118" w="51">
                <a:moveTo>
                  <a:pt x="0" y="118"/>
                </a:moveTo>
                <a:lnTo>
                  <a:pt x="15" y="78"/>
                </a:lnTo>
                <a:lnTo>
                  <a:pt x="51"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6" name="Google Shape;516;p46"/>
          <p:cNvSpPr/>
          <p:nvPr/>
        </p:nvSpPr>
        <p:spPr>
          <a:xfrm>
            <a:off x="1857375" y="3979863"/>
            <a:ext cx="41275" cy="198437"/>
          </a:xfrm>
          <a:custGeom>
            <a:rect b="b" l="l" r="r" t="t"/>
            <a:pathLst>
              <a:path extrusionOk="0" h="125" w="26">
                <a:moveTo>
                  <a:pt x="0" y="125"/>
                </a:moveTo>
                <a:lnTo>
                  <a:pt x="2" y="86"/>
                </a:lnTo>
                <a:lnTo>
                  <a:pt x="2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46"/>
          <p:cNvSpPr/>
          <p:nvPr/>
        </p:nvSpPr>
        <p:spPr>
          <a:xfrm>
            <a:off x="2359025" y="3906838"/>
            <a:ext cx="60325" cy="187325"/>
          </a:xfrm>
          <a:custGeom>
            <a:rect b="b" l="l" r="r" t="t"/>
            <a:pathLst>
              <a:path extrusionOk="0" h="118" w="38">
                <a:moveTo>
                  <a:pt x="38" y="118"/>
                </a:moveTo>
                <a:lnTo>
                  <a:pt x="24" y="66"/>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8" name="Google Shape;518;p46"/>
          <p:cNvSpPr/>
          <p:nvPr/>
        </p:nvSpPr>
        <p:spPr>
          <a:xfrm>
            <a:off x="2933700" y="3654425"/>
            <a:ext cx="104775" cy="238125"/>
          </a:xfrm>
          <a:custGeom>
            <a:rect b="b" l="l" r="r" t="t"/>
            <a:pathLst>
              <a:path extrusionOk="0" h="150" w="66">
                <a:moveTo>
                  <a:pt x="66" y="150"/>
                </a:moveTo>
                <a:lnTo>
                  <a:pt x="45" y="99"/>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9" name="Google Shape;519;p46"/>
          <p:cNvSpPr/>
          <p:nvPr/>
        </p:nvSpPr>
        <p:spPr>
          <a:xfrm>
            <a:off x="3838575" y="3335338"/>
            <a:ext cx="95250" cy="347662"/>
          </a:xfrm>
          <a:custGeom>
            <a:rect b="b" l="l" r="r" t="t"/>
            <a:pathLst>
              <a:path extrusionOk="0" h="219" w="60">
                <a:moveTo>
                  <a:pt x="60" y="219"/>
                </a:moveTo>
                <a:lnTo>
                  <a:pt x="39" y="129"/>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0" name="Google Shape;520;p46"/>
          <p:cNvSpPr/>
          <p:nvPr/>
        </p:nvSpPr>
        <p:spPr>
          <a:xfrm>
            <a:off x="679450" y="3027363"/>
            <a:ext cx="209550" cy="342900"/>
          </a:xfrm>
          <a:custGeom>
            <a:rect b="b" l="l" r="r" t="t"/>
            <a:pathLst>
              <a:path extrusionOk="0" h="216" w="132">
                <a:moveTo>
                  <a:pt x="0" y="216"/>
                </a:moveTo>
                <a:lnTo>
                  <a:pt x="22" y="174"/>
                </a:lnTo>
                <a:lnTo>
                  <a:pt x="50" y="118"/>
                </a:lnTo>
                <a:lnTo>
                  <a:pt x="74" y="78"/>
                </a:lnTo>
                <a:lnTo>
                  <a:pt x="96" y="46"/>
                </a:lnTo>
                <a:lnTo>
                  <a:pt x="13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1" name="Google Shape;521;p46"/>
          <p:cNvSpPr/>
          <p:nvPr/>
        </p:nvSpPr>
        <p:spPr>
          <a:xfrm>
            <a:off x="1416050" y="3522663"/>
            <a:ext cx="117475" cy="203200"/>
          </a:xfrm>
          <a:custGeom>
            <a:rect b="b" l="l" r="r" t="t"/>
            <a:pathLst>
              <a:path extrusionOk="0" h="128" w="74">
                <a:moveTo>
                  <a:pt x="0" y="128"/>
                </a:moveTo>
                <a:lnTo>
                  <a:pt x="28" y="76"/>
                </a:lnTo>
                <a:lnTo>
                  <a:pt x="74"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2" name="Google Shape;522;p46"/>
          <p:cNvSpPr/>
          <p:nvPr/>
        </p:nvSpPr>
        <p:spPr>
          <a:xfrm>
            <a:off x="1908175" y="3744913"/>
            <a:ext cx="44450" cy="190500"/>
          </a:xfrm>
          <a:custGeom>
            <a:rect b="b" l="l" r="r" t="t"/>
            <a:pathLst>
              <a:path extrusionOk="0" h="120" w="28">
                <a:moveTo>
                  <a:pt x="0" y="120"/>
                </a:moveTo>
                <a:lnTo>
                  <a:pt x="4" y="86"/>
                </a:lnTo>
                <a:lnTo>
                  <a:pt x="2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46"/>
          <p:cNvSpPr/>
          <p:nvPr/>
        </p:nvSpPr>
        <p:spPr>
          <a:xfrm>
            <a:off x="2279650" y="3713163"/>
            <a:ext cx="63500" cy="150812"/>
          </a:xfrm>
          <a:custGeom>
            <a:rect b="b" l="l" r="r" t="t"/>
            <a:pathLst>
              <a:path extrusionOk="0" h="95" w="40">
                <a:moveTo>
                  <a:pt x="40" y="95"/>
                </a:moveTo>
                <a:lnTo>
                  <a:pt x="22" y="5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4" name="Google Shape;524;p46"/>
          <p:cNvSpPr/>
          <p:nvPr/>
        </p:nvSpPr>
        <p:spPr>
          <a:xfrm>
            <a:off x="2771775" y="3397250"/>
            <a:ext cx="142875" cy="209550"/>
          </a:xfrm>
          <a:custGeom>
            <a:rect b="b" l="l" r="r" t="t"/>
            <a:pathLst>
              <a:path extrusionOk="0" h="132" w="90">
                <a:moveTo>
                  <a:pt x="90" y="132"/>
                </a:moveTo>
                <a:lnTo>
                  <a:pt x="66" y="87"/>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5" name="Google Shape;525;p46"/>
          <p:cNvSpPr/>
          <p:nvPr/>
        </p:nvSpPr>
        <p:spPr>
          <a:xfrm>
            <a:off x="3629025" y="2844800"/>
            <a:ext cx="176213" cy="414338"/>
          </a:xfrm>
          <a:custGeom>
            <a:rect b="b" l="l" r="r" t="t"/>
            <a:pathLst>
              <a:path extrusionOk="0" h="261" w="111">
                <a:moveTo>
                  <a:pt x="111" y="261"/>
                </a:moveTo>
                <a:lnTo>
                  <a:pt x="63" y="126"/>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6" name="Google Shape;526;p46"/>
          <p:cNvSpPr/>
          <p:nvPr/>
        </p:nvSpPr>
        <p:spPr>
          <a:xfrm>
            <a:off x="936625" y="2817813"/>
            <a:ext cx="196850" cy="174625"/>
          </a:xfrm>
          <a:custGeom>
            <a:rect b="b" l="l" r="r" t="t"/>
            <a:pathLst>
              <a:path extrusionOk="0" h="110" w="124">
                <a:moveTo>
                  <a:pt x="0" y="110"/>
                </a:moveTo>
                <a:lnTo>
                  <a:pt x="34" y="70"/>
                </a:lnTo>
                <a:lnTo>
                  <a:pt x="66" y="44"/>
                </a:lnTo>
                <a:lnTo>
                  <a:pt x="124"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p46"/>
          <p:cNvSpPr/>
          <p:nvPr/>
        </p:nvSpPr>
        <p:spPr>
          <a:xfrm>
            <a:off x="2606675" y="3227388"/>
            <a:ext cx="133350" cy="136525"/>
          </a:xfrm>
          <a:custGeom>
            <a:rect b="b" l="l" r="r" t="t"/>
            <a:pathLst>
              <a:path extrusionOk="0" h="86" w="84">
                <a:moveTo>
                  <a:pt x="84" y="86"/>
                </a:moveTo>
                <a:lnTo>
                  <a:pt x="44" y="4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46"/>
          <p:cNvSpPr/>
          <p:nvPr/>
        </p:nvSpPr>
        <p:spPr>
          <a:xfrm>
            <a:off x="2193925" y="3522663"/>
            <a:ext cx="73025" cy="146050"/>
          </a:xfrm>
          <a:custGeom>
            <a:rect b="b" l="l" r="r" t="t"/>
            <a:pathLst>
              <a:path extrusionOk="0" h="92" w="46">
                <a:moveTo>
                  <a:pt x="46" y="92"/>
                </a:moveTo>
                <a:lnTo>
                  <a:pt x="30" y="5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46"/>
          <p:cNvSpPr/>
          <p:nvPr/>
        </p:nvSpPr>
        <p:spPr>
          <a:xfrm>
            <a:off x="1958975" y="3560763"/>
            <a:ext cx="38100" cy="149225"/>
          </a:xfrm>
          <a:custGeom>
            <a:rect b="b" l="l" r="r" t="t"/>
            <a:pathLst>
              <a:path extrusionOk="0" h="94" w="24">
                <a:moveTo>
                  <a:pt x="0" y="94"/>
                </a:moveTo>
                <a:lnTo>
                  <a:pt x="8" y="54"/>
                </a:lnTo>
                <a:lnTo>
                  <a:pt x="24"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46"/>
          <p:cNvSpPr/>
          <p:nvPr/>
        </p:nvSpPr>
        <p:spPr>
          <a:xfrm>
            <a:off x="1555750" y="3357563"/>
            <a:ext cx="104775" cy="127000"/>
          </a:xfrm>
          <a:custGeom>
            <a:rect b="b" l="l" r="r" t="t"/>
            <a:pathLst>
              <a:path extrusionOk="0" h="80" w="66">
                <a:moveTo>
                  <a:pt x="0" y="80"/>
                </a:moveTo>
                <a:lnTo>
                  <a:pt x="20" y="50"/>
                </a:lnTo>
                <a:lnTo>
                  <a:pt x="6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1" name="Google Shape;531;p46"/>
          <p:cNvSpPr/>
          <p:nvPr/>
        </p:nvSpPr>
        <p:spPr>
          <a:xfrm>
            <a:off x="155575" y="2728913"/>
            <a:ext cx="114300" cy="441325"/>
          </a:xfrm>
          <a:custGeom>
            <a:rect b="b" l="l" r="r" t="t"/>
            <a:pathLst>
              <a:path extrusionOk="0" h="278" w="72">
                <a:moveTo>
                  <a:pt x="0" y="278"/>
                </a:moveTo>
                <a:lnTo>
                  <a:pt x="16" y="204"/>
                </a:lnTo>
                <a:lnTo>
                  <a:pt x="34" y="134"/>
                </a:lnTo>
                <a:lnTo>
                  <a:pt x="50" y="78"/>
                </a:lnTo>
                <a:lnTo>
                  <a:pt x="72"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46"/>
          <p:cNvSpPr/>
          <p:nvPr/>
        </p:nvSpPr>
        <p:spPr>
          <a:xfrm>
            <a:off x="285750" y="2262188"/>
            <a:ext cx="155575" cy="425450"/>
          </a:xfrm>
          <a:custGeom>
            <a:rect b="b" l="l" r="r" t="t"/>
            <a:pathLst>
              <a:path extrusionOk="0" h="268" w="98">
                <a:moveTo>
                  <a:pt x="0" y="268"/>
                </a:moveTo>
                <a:lnTo>
                  <a:pt x="18" y="208"/>
                </a:lnTo>
                <a:lnTo>
                  <a:pt x="38" y="150"/>
                </a:lnTo>
                <a:lnTo>
                  <a:pt x="58" y="98"/>
                </a:lnTo>
                <a:lnTo>
                  <a:pt x="9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3" name="Google Shape;533;p46"/>
          <p:cNvSpPr/>
          <p:nvPr/>
        </p:nvSpPr>
        <p:spPr>
          <a:xfrm>
            <a:off x="3443288" y="2501900"/>
            <a:ext cx="157162" cy="276225"/>
          </a:xfrm>
          <a:custGeom>
            <a:rect b="b" l="l" r="r" t="t"/>
            <a:pathLst>
              <a:path extrusionOk="0" h="174" w="99">
                <a:moveTo>
                  <a:pt x="99" y="174"/>
                </a:moveTo>
                <a:lnTo>
                  <a:pt x="63" y="10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4" name="Google Shape;534;p46"/>
          <p:cNvSpPr/>
          <p:nvPr/>
        </p:nvSpPr>
        <p:spPr>
          <a:xfrm>
            <a:off x="4879975" y="3690938"/>
            <a:ext cx="22225" cy="323850"/>
          </a:xfrm>
          <a:custGeom>
            <a:rect b="b" l="l" r="r" t="t"/>
            <a:pathLst>
              <a:path extrusionOk="0" h="204" w="14">
                <a:moveTo>
                  <a:pt x="0" y="204"/>
                </a:moveTo>
                <a:lnTo>
                  <a:pt x="6" y="104"/>
                </a:lnTo>
                <a:lnTo>
                  <a:pt x="14"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p46"/>
          <p:cNvSpPr/>
          <p:nvPr/>
        </p:nvSpPr>
        <p:spPr>
          <a:xfrm>
            <a:off x="4908550" y="3246438"/>
            <a:ext cx="60325" cy="377825"/>
          </a:xfrm>
          <a:custGeom>
            <a:rect b="b" l="l" r="r" t="t"/>
            <a:pathLst>
              <a:path extrusionOk="0" h="238" w="38">
                <a:moveTo>
                  <a:pt x="0" y="238"/>
                </a:moveTo>
                <a:lnTo>
                  <a:pt x="12" y="138"/>
                </a:lnTo>
                <a:lnTo>
                  <a:pt x="38"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6" name="Google Shape;536;p46"/>
          <p:cNvSpPr/>
          <p:nvPr/>
        </p:nvSpPr>
        <p:spPr>
          <a:xfrm>
            <a:off x="4984750" y="2713038"/>
            <a:ext cx="136525" cy="466725"/>
          </a:xfrm>
          <a:custGeom>
            <a:rect b="b" l="l" r="r" t="t"/>
            <a:pathLst>
              <a:path extrusionOk="0" h="294" w="86">
                <a:moveTo>
                  <a:pt x="0" y="294"/>
                </a:moveTo>
                <a:lnTo>
                  <a:pt x="14" y="230"/>
                </a:lnTo>
                <a:lnTo>
                  <a:pt x="30" y="164"/>
                </a:lnTo>
                <a:lnTo>
                  <a:pt x="50" y="102"/>
                </a:lnTo>
                <a:lnTo>
                  <a:pt x="86"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7" name="Google Shape;537;p46"/>
          <p:cNvSpPr/>
          <p:nvPr/>
        </p:nvSpPr>
        <p:spPr>
          <a:xfrm>
            <a:off x="5133975" y="2328863"/>
            <a:ext cx="149225" cy="336550"/>
          </a:xfrm>
          <a:custGeom>
            <a:rect b="b" l="l" r="r" t="t"/>
            <a:pathLst>
              <a:path extrusionOk="0" h="212" w="94">
                <a:moveTo>
                  <a:pt x="0" y="212"/>
                </a:moveTo>
                <a:lnTo>
                  <a:pt x="22" y="142"/>
                </a:lnTo>
                <a:lnTo>
                  <a:pt x="46" y="86"/>
                </a:lnTo>
                <a:lnTo>
                  <a:pt x="94"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8" name="Google Shape;538;p46"/>
          <p:cNvSpPr/>
          <p:nvPr/>
        </p:nvSpPr>
        <p:spPr>
          <a:xfrm>
            <a:off x="7162800" y="4322763"/>
            <a:ext cx="1588" cy="136525"/>
          </a:xfrm>
          <a:custGeom>
            <a:rect b="b" l="l" r="r" t="t"/>
            <a:pathLst>
              <a:path extrusionOk="0" h="86" w="1">
                <a:moveTo>
                  <a:pt x="0" y="86"/>
                </a:moveTo>
                <a:lnTo>
                  <a:pt x="0"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9" name="Google Shape;539;p46"/>
          <p:cNvSpPr/>
          <p:nvPr/>
        </p:nvSpPr>
        <p:spPr>
          <a:xfrm>
            <a:off x="7159625" y="4129088"/>
            <a:ext cx="3175" cy="139700"/>
          </a:xfrm>
          <a:custGeom>
            <a:rect b="b" l="l" r="r" t="t"/>
            <a:pathLst>
              <a:path extrusionOk="0" h="88" w="2">
                <a:moveTo>
                  <a:pt x="2" y="88"/>
                </a:moveTo>
                <a:lnTo>
                  <a:pt x="0"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0" name="Google Shape;540;p46"/>
          <p:cNvSpPr/>
          <p:nvPr/>
        </p:nvSpPr>
        <p:spPr>
          <a:xfrm>
            <a:off x="7159625" y="3906838"/>
            <a:ext cx="1588" cy="180975"/>
          </a:xfrm>
          <a:custGeom>
            <a:rect b="b" l="l" r="r" t="t"/>
            <a:pathLst>
              <a:path extrusionOk="0" h="114" w="1">
                <a:moveTo>
                  <a:pt x="0" y="114"/>
                </a:moveTo>
                <a:lnTo>
                  <a:pt x="0" y="0"/>
                </a:lnTo>
              </a:path>
            </a:pathLst>
          </a:custGeom>
          <a:noFill/>
          <a:ln cap="flat" cmpd="sng" w="12700">
            <a:solidFill>
              <a:srgbClr val="FF0000"/>
            </a:solidFill>
            <a:prstDash val="solid"/>
            <a:round/>
            <a:headEnd len="med" w="med"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1" name="Google Shape;541;p46"/>
          <p:cNvSpPr/>
          <p:nvPr/>
        </p:nvSpPr>
        <p:spPr>
          <a:xfrm>
            <a:off x="5759450" y="3865563"/>
            <a:ext cx="57150" cy="228600"/>
          </a:xfrm>
          <a:custGeom>
            <a:rect b="b" l="l" r="r" t="t"/>
            <a:pathLst>
              <a:path extrusionOk="0" h="144" w="36">
                <a:moveTo>
                  <a:pt x="0" y="144"/>
                </a:moveTo>
                <a:lnTo>
                  <a:pt x="10" y="94"/>
                </a:lnTo>
                <a:lnTo>
                  <a:pt x="3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2" name="Google Shape;542;p46"/>
          <p:cNvSpPr/>
          <p:nvPr/>
        </p:nvSpPr>
        <p:spPr>
          <a:xfrm>
            <a:off x="6543675" y="4100513"/>
            <a:ext cx="57150" cy="180975"/>
          </a:xfrm>
          <a:custGeom>
            <a:rect b="b" l="l" r="r" t="t"/>
            <a:pathLst>
              <a:path extrusionOk="0" h="114" w="36">
                <a:moveTo>
                  <a:pt x="0" y="114"/>
                </a:moveTo>
                <a:lnTo>
                  <a:pt x="12" y="68"/>
                </a:lnTo>
                <a:lnTo>
                  <a:pt x="3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3" name="Google Shape;543;p46"/>
          <p:cNvSpPr/>
          <p:nvPr/>
        </p:nvSpPr>
        <p:spPr>
          <a:xfrm>
            <a:off x="5835650" y="3573463"/>
            <a:ext cx="95250" cy="234950"/>
          </a:xfrm>
          <a:custGeom>
            <a:rect b="b" l="l" r="r" t="t"/>
            <a:pathLst>
              <a:path extrusionOk="0" h="148" w="60">
                <a:moveTo>
                  <a:pt x="0" y="148"/>
                </a:moveTo>
                <a:lnTo>
                  <a:pt x="20" y="90"/>
                </a:lnTo>
                <a:lnTo>
                  <a:pt x="6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46"/>
          <p:cNvSpPr/>
          <p:nvPr/>
        </p:nvSpPr>
        <p:spPr>
          <a:xfrm>
            <a:off x="6613525" y="3916363"/>
            <a:ext cx="63500" cy="136525"/>
          </a:xfrm>
          <a:custGeom>
            <a:rect b="b" l="l" r="r" t="t"/>
            <a:pathLst>
              <a:path extrusionOk="0" h="86" w="40">
                <a:moveTo>
                  <a:pt x="0" y="86"/>
                </a:moveTo>
                <a:lnTo>
                  <a:pt x="18" y="48"/>
                </a:lnTo>
                <a:lnTo>
                  <a:pt x="4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46"/>
          <p:cNvSpPr/>
          <p:nvPr/>
        </p:nvSpPr>
        <p:spPr>
          <a:xfrm>
            <a:off x="7794625" y="4291013"/>
            <a:ext cx="82550" cy="269875"/>
          </a:xfrm>
          <a:custGeom>
            <a:rect b="b" l="l" r="r" t="t"/>
            <a:pathLst>
              <a:path extrusionOk="0" h="170" w="52">
                <a:moveTo>
                  <a:pt x="52" y="170"/>
                </a:moveTo>
                <a:lnTo>
                  <a:pt x="36" y="10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46"/>
          <p:cNvSpPr/>
          <p:nvPr/>
        </p:nvSpPr>
        <p:spPr>
          <a:xfrm>
            <a:off x="7683500" y="4040188"/>
            <a:ext cx="92075" cy="203200"/>
          </a:xfrm>
          <a:custGeom>
            <a:rect b="b" l="l" r="r" t="t"/>
            <a:pathLst>
              <a:path extrusionOk="0" h="128" w="58">
                <a:moveTo>
                  <a:pt x="58" y="128"/>
                </a:moveTo>
                <a:lnTo>
                  <a:pt x="42" y="8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Google Shape;547;p46"/>
          <p:cNvSpPr/>
          <p:nvPr/>
        </p:nvSpPr>
        <p:spPr>
          <a:xfrm>
            <a:off x="8616950" y="4103688"/>
            <a:ext cx="31750" cy="377825"/>
          </a:xfrm>
          <a:custGeom>
            <a:rect b="b" l="l" r="r" t="t"/>
            <a:pathLst>
              <a:path extrusionOk="0" h="238" w="20">
                <a:moveTo>
                  <a:pt x="20" y="238"/>
                </a:moveTo>
                <a:lnTo>
                  <a:pt x="16" y="134"/>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46"/>
          <p:cNvSpPr/>
          <p:nvPr/>
        </p:nvSpPr>
        <p:spPr>
          <a:xfrm>
            <a:off x="6696075" y="3716338"/>
            <a:ext cx="76200" cy="161925"/>
          </a:xfrm>
          <a:custGeom>
            <a:rect b="b" l="l" r="r" t="t"/>
            <a:pathLst>
              <a:path extrusionOk="0" h="102" w="48">
                <a:moveTo>
                  <a:pt x="0" y="102"/>
                </a:moveTo>
                <a:lnTo>
                  <a:pt x="16" y="60"/>
                </a:lnTo>
                <a:lnTo>
                  <a:pt x="48"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Google Shape;549;p46"/>
          <p:cNvSpPr/>
          <p:nvPr/>
        </p:nvSpPr>
        <p:spPr>
          <a:xfrm>
            <a:off x="5956300" y="3316288"/>
            <a:ext cx="127000" cy="196850"/>
          </a:xfrm>
          <a:custGeom>
            <a:rect b="b" l="l" r="r" t="t"/>
            <a:pathLst>
              <a:path extrusionOk="0" h="124" w="80">
                <a:moveTo>
                  <a:pt x="0" y="124"/>
                </a:moveTo>
                <a:lnTo>
                  <a:pt x="24" y="76"/>
                </a:lnTo>
                <a:lnTo>
                  <a:pt x="8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0" name="Google Shape;550;p46"/>
          <p:cNvSpPr/>
          <p:nvPr/>
        </p:nvSpPr>
        <p:spPr>
          <a:xfrm>
            <a:off x="6111875" y="3157538"/>
            <a:ext cx="136525" cy="117475"/>
          </a:xfrm>
          <a:custGeom>
            <a:rect b="b" l="l" r="r" t="t"/>
            <a:pathLst>
              <a:path extrusionOk="0" h="74" w="86">
                <a:moveTo>
                  <a:pt x="0" y="74"/>
                </a:moveTo>
                <a:lnTo>
                  <a:pt x="36" y="38"/>
                </a:lnTo>
                <a:lnTo>
                  <a:pt x="86"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1" name="Google Shape;551;p46"/>
          <p:cNvSpPr/>
          <p:nvPr/>
        </p:nvSpPr>
        <p:spPr>
          <a:xfrm>
            <a:off x="7585075" y="3878263"/>
            <a:ext cx="82550" cy="127000"/>
          </a:xfrm>
          <a:custGeom>
            <a:rect b="b" l="l" r="r" t="t"/>
            <a:pathLst>
              <a:path extrusionOk="0" h="80" w="52">
                <a:moveTo>
                  <a:pt x="52" y="80"/>
                </a:moveTo>
                <a:lnTo>
                  <a:pt x="30" y="4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46"/>
          <p:cNvSpPr/>
          <p:nvPr/>
        </p:nvSpPr>
        <p:spPr>
          <a:xfrm>
            <a:off x="8547100" y="3722688"/>
            <a:ext cx="60325" cy="336550"/>
          </a:xfrm>
          <a:custGeom>
            <a:rect b="b" l="l" r="r" t="t"/>
            <a:pathLst>
              <a:path extrusionOk="0" h="212" w="38">
                <a:moveTo>
                  <a:pt x="38" y="212"/>
                </a:moveTo>
                <a:lnTo>
                  <a:pt x="26" y="108"/>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46"/>
          <p:cNvSpPr/>
          <p:nvPr/>
        </p:nvSpPr>
        <p:spPr>
          <a:xfrm>
            <a:off x="7435850" y="3694113"/>
            <a:ext cx="123825" cy="146050"/>
          </a:xfrm>
          <a:custGeom>
            <a:rect b="b" l="l" r="r" t="t"/>
            <a:pathLst>
              <a:path extrusionOk="0" h="92" w="78">
                <a:moveTo>
                  <a:pt x="78" y="92"/>
                </a:moveTo>
                <a:lnTo>
                  <a:pt x="56" y="58"/>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4" name="Google Shape;554;p46"/>
          <p:cNvSpPr/>
          <p:nvPr/>
        </p:nvSpPr>
        <p:spPr>
          <a:xfrm>
            <a:off x="8439150" y="3344863"/>
            <a:ext cx="98425" cy="323850"/>
          </a:xfrm>
          <a:custGeom>
            <a:rect b="b" l="l" r="r" t="t"/>
            <a:pathLst>
              <a:path extrusionOk="0" h="204" w="62">
                <a:moveTo>
                  <a:pt x="62" y="204"/>
                </a:moveTo>
                <a:lnTo>
                  <a:pt x="48" y="138"/>
                </a:lnTo>
                <a:lnTo>
                  <a:pt x="34" y="84"/>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46"/>
          <p:cNvSpPr/>
          <p:nvPr/>
        </p:nvSpPr>
        <p:spPr>
          <a:xfrm>
            <a:off x="8277225" y="3033713"/>
            <a:ext cx="142875" cy="250825"/>
          </a:xfrm>
          <a:custGeom>
            <a:rect b="b" l="l" r="r" t="t"/>
            <a:pathLst>
              <a:path extrusionOk="0" h="158" w="90">
                <a:moveTo>
                  <a:pt x="90" y="158"/>
                </a:moveTo>
                <a:lnTo>
                  <a:pt x="66" y="104"/>
                </a:lnTo>
                <a:lnTo>
                  <a:pt x="48" y="7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6" name="Google Shape;556;p46"/>
          <p:cNvSpPr/>
          <p:nvPr/>
        </p:nvSpPr>
        <p:spPr>
          <a:xfrm>
            <a:off x="8915400" y="3201988"/>
            <a:ext cx="60325" cy="381000"/>
          </a:xfrm>
          <a:custGeom>
            <a:rect b="b" l="l" r="r" t="t"/>
            <a:pathLst>
              <a:path extrusionOk="0" h="240" w="38">
                <a:moveTo>
                  <a:pt x="38" y="240"/>
                </a:moveTo>
                <a:lnTo>
                  <a:pt x="26" y="13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46"/>
          <p:cNvSpPr/>
          <p:nvPr/>
        </p:nvSpPr>
        <p:spPr>
          <a:xfrm>
            <a:off x="8813800" y="2767013"/>
            <a:ext cx="88900" cy="361950"/>
          </a:xfrm>
          <a:custGeom>
            <a:rect b="b" l="l" r="r" t="t"/>
            <a:pathLst>
              <a:path extrusionOk="0" h="228" w="56">
                <a:moveTo>
                  <a:pt x="56" y="228"/>
                </a:moveTo>
                <a:lnTo>
                  <a:pt x="38" y="130"/>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46"/>
          <p:cNvSpPr/>
          <p:nvPr/>
        </p:nvSpPr>
        <p:spPr>
          <a:xfrm>
            <a:off x="8639175" y="2347913"/>
            <a:ext cx="155575" cy="365125"/>
          </a:xfrm>
          <a:custGeom>
            <a:rect b="b" l="l" r="r" t="t"/>
            <a:pathLst>
              <a:path extrusionOk="0" h="230" w="98">
                <a:moveTo>
                  <a:pt x="98" y="230"/>
                </a:moveTo>
                <a:lnTo>
                  <a:pt x="82" y="174"/>
                </a:lnTo>
                <a:lnTo>
                  <a:pt x="66" y="132"/>
                </a:lnTo>
                <a:lnTo>
                  <a:pt x="44" y="8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59" name="Google Shape;559;p46"/>
          <p:cNvSpPr/>
          <p:nvPr/>
        </p:nvSpPr>
        <p:spPr>
          <a:xfrm>
            <a:off x="8105775" y="2811463"/>
            <a:ext cx="146050" cy="180975"/>
          </a:xfrm>
          <a:custGeom>
            <a:rect b="b" l="l" r="r" t="t"/>
            <a:pathLst>
              <a:path extrusionOk="0" h="114" w="92">
                <a:moveTo>
                  <a:pt x="92" y="114"/>
                </a:moveTo>
                <a:lnTo>
                  <a:pt x="66" y="72"/>
                </a:lnTo>
                <a:lnTo>
                  <a:pt x="0" y="0"/>
                </a:lnTo>
              </a:path>
            </a:pathLst>
          </a:custGeom>
          <a:noFill/>
          <a:ln cap="flat" cmpd="sng" w="12700">
            <a:solidFill>
              <a:srgbClr val="FF0000"/>
            </a:solidFill>
            <a:prstDash val="solid"/>
            <a:round/>
            <a:headEnd len="sm" w="sm" type="none"/>
            <a:tailEnd len="med" w="med" type="triangl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0" name="Google Shape;560;p46"/>
          <p:cNvSpPr/>
          <p:nvPr/>
        </p:nvSpPr>
        <p:spPr>
          <a:xfrm rot="-2761045">
            <a:off x="207169" y="3396456"/>
            <a:ext cx="1584325" cy="576263"/>
          </a:xfrm>
          <a:custGeom>
            <a:rect b="b" l="l" r="r" t="t"/>
            <a:pathLst>
              <a:path extrusionOk="0" h="21600" w="21600">
                <a:moveTo>
                  <a:pt x="16200" y="0"/>
                </a:moveTo>
                <a:lnTo>
                  <a:pt x="16200" y="5400"/>
                </a:lnTo>
                <a:lnTo>
                  <a:pt x="3375" y="5400"/>
                </a:lnTo>
                <a:lnTo>
                  <a:pt x="3375" y="16200"/>
                </a:lnTo>
                <a:lnTo>
                  <a:pt x="16200" y="16200"/>
                </a:lnTo>
                <a:lnTo>
                  <a:pt x="16200" y="21600"/>
                </a:lnTo>
                <a:lnTo>
                  <a:pt x="21600" y="10800"/>
                </a:lnTo>
                <a:close/>
              </a:path>
              <a:path extrusionOk="0" h="21600" w="21600">
                <a:moveTo>
                  <a:pt x="1350" y="5400"/>
                </a:moveTo>
                <a:lnTo>
                  <a:pt x="1350" y="16200"/>
                </a:lnTo>
                <a:lnTo>
                  <a:pt x="2700" y="16200"/>
                </a:lnTo>
                <a:lnTo>
                  <a:pt x="2700" y="5400"/>
                </a:lnTo>
                <a:close/>
              </a:path>
              <a:path extrusionOk="0" h="21600" w="21600">
                <a:moveTo>
                  <a:pt x="0" y="5400"/>
                </a:moveTo>
                <a:lnTo>
                  <a:pt x="0" y="16200"/>
                </a:lnTo>
                <a:lnTo>
                  <a:pt x="675" y="16200"/>
                </a:lnTo>
                <a:lnTo>
                  <a:pt x="675" y="5400"/>
                </a:lnTo>
                <a:close/>
              </a:path>
            </a:pathLst>
          </a:cu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46"/>
          <p:cNvSpPr/>
          <p:nvPr/>
        </p:nvSpPr>
        <p:spPr>
          <a:xfrm rot="-8161045">
            <a:off x="7559675" y="3860800"/>
            <a:ext cx="1584325" cy="576263"/>
          </a:xfrm>
          <a:custGeom>
            <a:rect b="b" l="l" r="r" t="t"/>
            <a:pathLst>
              <a:path extrusionOk="0" h="21600" w="21600">
                <a:moveTo>
                  <a:pt x="16200" y="0"/>
                </a:moveTo>
                <a:lnTo>
                  <a:pt x="16200" y="5400"/>
                </a:lnTo>
                <a:lnTo>
                  <a:pt x="3375" y="5400"/>
                </a:lnTo>
                <a:lnTo>
                  <a:pt x="3375" y="16200"/>
                </a:lnTo>
                <a:lnTo>
                  <a:pt x="16200" y="16200"/>
                </a:lnTo>
                <a:lnTo>
                  <a:pt x="16200" y="21600"/>
                </a:lnTo>
                <a:lnTo>
                  <a:pt x="21600" y="10800"/>
                </a:lnTo>
                <a:close/>
              </a:path>
              <a:path extrusionOk="0" h="21600" w="21600">
                <a:moveTo>
                  <a:pt x="1350" y="5400"/>
                </a:moveTo>
                <a:lnTo>
                  <a:pt x="1350" y="16200"/>
                </a:lnTo>
                <a:lnTo>
                  <a:pt x="2700" y="16200"/>
                </a:lnTo>
                <a:lnTo>
                  <a:pt x="2700" y="5400"/>
                </a:lnTo>
                <a:close/>
              </a:path>
              <a:path extrusionOk="0" h="21600" w="21600">
                <a:moveTo>
                  <a:pt x="0" y="5400"/>
                </a:moveTo>
                <a:lnTo>
                  <a:pt x="0" y="16200"/>
                </a:lnTo>
                <a:lnTo>
                  <a:pt x="675" y="16200"/>
                </a:lnTo>
                <a:lnTo>
                  <a:pt x="675" y="5400"/>
                </a:lnTo>
                <a:close/>
              </a:path>
            </a:pathLst>
          </a:cu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2" name="Google Shape;562;p46"/>
          <p:cNvSpPr/>
          <p:nvPr/>
        </p:nvSpPr>
        <p:spPr>
          <a:xfrm rot="-8161045">
            <a:off x="2555875" y="3500438"/>
            <a:ext cx="1584325" cy="576262"/>
          </a:xfrm>
          <a:custGeom>
            <a:rect b="b" l="l" r="r" t="t"/>
            <a:pathLst>
              <a:path extrusionOk="0" h="21600" w="21600">
                <a:moveTo>
                  <a:pt x="16200" y="0"/>
                </a:moveTo>
                <a:lnTo>
                  <a:pt x="16200" y="5400"/>
                </a:lnTo>
                <a:lnTo>
                  <a:pt x="3375" y="5400"/>
                </a:lnTo>
                <a:lnTo>
                  <a:pt x="3375" y="16200"/>
                </a:lnTo>
                <a:lnTo>
                  <a:pt x="16200" y="16200"/>
                </a:lnTo>
                <a:lnTo>
                  <a:pt x="16200" y="21600"/>
                </a:lnTo>
                <a:lnTo>
                  <a:pt x="21600" y="10800"/>
                </a:lnTo>
                <a:close/>
              </a:path>
              <a:path extrusionOk="0" h="21600" w="21600">
                <a:moveTo>
                  <a:pt x="1350" y="5400"/>
                </a:moveTo>
                <a:lnTo>
                  <a:pt x="1350" y="16200"/>
                </a:lnTo>
                <a:lnTo>
                  <a:pt x="2700" y="16200"/>
                </a:lnTo>
                <a:lnTo>
                  <a:pt x="2700" y="5400"/>
                </a:lnTo>
                <a:close/>
              </a:path>
              <a:path extrusionOk="0" h="21600" w="21600">
                <a:moveTo>
                  <a:pt x="0" y="5400"/>
                </a:moveTo>
                <a:lnTo>
                  <a:pt x="0" y="16200"/>
                </a:lnTo>
                <a:lnTo>
                  <a:pt x="675" y="16200"/>
                </a:lnTo>
                <a:lnTo>
                  <a:pt x="675" y="5400"/>
                </a:lnTo>
                <a:close/>
              </a:path>
            </a:pathLst>
          </a:cu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63" name="Google Shape;563;p46"/>
          <p:cNvSpPr/>
          <p:nvPr/>
        </p:nvSpPr>
        <p:spPr>
          <a:xfrm rot="-2761045">
            <a:off x="5004594" y="3861594"/>
            <a:ext cx="1584325" cy="576263"/>
          </a:xfrm>
          <a:custGeom>
            <a:rect b="b" l="l" r="r" t="t"/>
            <a:pathLst>
              <a:path extrusionOk="0" h="21600" w="21600">
                <a:moveTo>
                  <a:pt x="16200" y="0"/>
                </a:moveTo>
                <a:lnTo>
                  <a:pt x="16200" y="5400"/>
                </a:lnTo>
                <a:lnTo>
                  <a:pt x="3375" y="5400"/>
                </a:lnTo>
                <a:lnTo>
                  <a:pt x="3375" y="16200"/>
                </a:lnTo>
                <a:lnTo>
                  <a:pt x="16200" y="16200"/>
                </a:lnTo>
                <a:lnTo>
                  <a:pt x="16200" y="21600"/>
                </a:lnTo>
                <a:lnTo>
                  <a:pt x="21600" y="10800"/>
                </a:lnTo>
                <a:close/>
              </a:path>
              <a:path extrusionOk="0" h="21600" w="21600">
                <a:moveTo>
                  <a:pt x="1350" y="5400"/>
                </a:moveTo>
                <a:lnTo>
                  <a:pt x="1350" y="16200"/>
                </a:lnTo>
                <a:lnTo>
                  <a:pt x="2700" y="16200"/>
                </a:lnTo>
                <a:lnTo>
                  <a:pt x="2700" y="5400"/>
                </a:lnTo>
                <a:close/>
              </a:path>
              <a:path extrusionOk="0" h="21600" w="21600">
                <a:moveTo>
                  <a:pt x="0" y="5400"/>
                </a:moveTo>
                <a:lnTo>
                  <a:pt x="0" y="16200"/>
                </a:lnTo>
                <a:lnTo>
                  <a:pt x="675" y="16200"/>
                </a:lnTo>
                <a:lnTo>
                  <a:pt x="675" y="5400"/>
                </a:lnTo>
                <a:close/>
              </a:path>
            </a:pathLst>
          </a:cu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100"/>
              <a:buFont typeface="Rambla"/>
              <a:buNone/>
            </a:pPr>
            <a:r>
              <a:rPr lang="en-US">
                <a:latin typeface="Arial Black"/>
                <a:ea typeface="Arial Black"/>
                <a:cs typeface="Arial Black"/>
                <a:sym typeface="Arial Black"/>
              </a:rPr>
              <a:t>Swash &amp; Backwash</a:t>
            </a:r>
            <a:endParaRPr>
              <a:latin typeface="Arial Black"/>
              <a:ea typeface="Arial Black"/>
              <a:cs typeface="Arial Black"/>
              <a:sym typeface="Arial Black"/>
            </a:endParaRPr>
          </a:p>
        </p:txBody>
      </p:sp>
      <p:sp>
        <p:nvSpPr>
          <p:cNvPr id="569" name="Google Shape;569;p47"/>
          <p:cNvSpPr txBox="1"/>
          <p:nvPr>
            <p:ph idx="1" type="body"/>
          </p:nvPr>
        </p:nvSpPr>
        <p:spPr>
          <a:xfrm>
            <a:off x="457200" y="1600200"/>
            <a:ext cx="3672902" cy="4525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US" sz="3000"/>
              <a:t>When a wave reaches the shore, the water that rushes up the beach is known as the </a:t>
            </a:r>
            <a:r>
              <a:rPr b="1" lang="en-US" sz="3000"/>
              <a:t>swash. </a:t>
            </a:r>
            <a:endParaRPr b="1" sz="3000"/>
          </a:p>
          <a:p>
            <a:pPr indent="0" lvl="0" marL="0" rtl="0" algn="l">
              <a:lnSpc>
                <a:spcPct val="90000"/>
              </a:lnSpc>
              <a:spcBef>
                <a:spcPts val="560"/>
              </a:spcBef>
              <a:spcAft>
                <a:spcPts val="0"/>
              </a:spcAft>
              <a:buClr>
                <a:schemeClr val="lt1"/>
              </a:buClr>
              <a:buSzPts val="2800"/>
              <a:buNone/>
            </a:pPr>
            <a:r>
              <a:t/>
            </a:r>
            <a:endParaRPr sz="3000"/>
          </a:p>
          <a:p>
            <a:pPr indent="0" lvl="0" marL="0" rtl="0" algn="l">
              <a:lnSpc>
                <a:spcPct val="90000"/>
              </a:lnSpc>
              <a:spcBef>
                <a:spcPts val="560"/>
              </a:spcBef>
              <a:spcAft>
                <a:spcPts val="0"/>
              </a:spcAft>
              <a:buClr>
                <a:schemeClr val="lt1"/>
              </a:buClr>
              <a:buSzPts val="2800"/>
              <a:buNone/>
            </a:pPr>
            <a:r>
              <a:rPr lang="en-US" sz="3000"/>
              <a:t>The water that flows back towards the sea is known as the </a:t>
            </a:r>
            <a:r>
              <a:rPr b="1" lang="en-US" sz="3000"/>
              <a:t>backwash</a:t>
            </a:r>
            <a:r>
              <a:rPr lang="en-US" sz="3000"/>
              <a:t>. </a:t>
            </a:r>
            <a:endParaRPr sz="3000"/>
          </a:p>
          <a:p>
            <a:pPr indent="-165100" lvl="0" marL="342900" rtl="0" algn="l">
              <a:lnSpc>
                <a:spcPct val="90000"/>
              </a:lnSpc>
              <a:spcBef>
                <a:spcPts val="560"/>
              </a:spcBef>
              <a:spcAft>
                <a:spcPts val="0"/>
              </a:spcAft>
              <a:buClr>
                <a:schemeClr val="lt1"/>
              </a:buClr>
              <a:buSzPts val="2800"/>
              <a:buNone/>
            </a:pPr>
            <a:r>
              <a:t/>
            </a:r>
            <a:endParaRPr/>
          </a:p>
        </p:txBody>
      </p:sp>
      <p:pic>
        <p:nvPicPr>
          <p:cNvPr descr="Screen Shot 2018-11-21 at 10.47.46 AM.png" id="570" name="Google Shape;570;p47"/>
          <p:cNvPicPr preferRelativeResize="0"/>
          <p:nvPr>
            <p:ph idx="2" type="body"/>
          </p:nvPr>
        </p:nvPicPr>
        <p:blipFill rotWithShape="1">
          <a:blip r:embed="rId3">
            <a:alphaModFix/>
          </a:blip>
          <a:srcRect b="-52873" l="0" r="0" t="-52873"/>
          <a:stretch/>
        </p:blipFill>
        <p:spPr>
          <a:xfrm>
            <a:off x="4130102" y="949680"/>
            <a:ext cx="5013898" cy="550356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pic>
        <p:nvPicPr>
          <p:cNvPr descr="BEACH AND SEA" id="575" name="Google Shape;575;p48"/>
          <p:cNvPicPr preferRelativeResize="0"/>
          <p:nvPr/>
        </p:nvPicPr>
        <p:blipFill rotWithShape="1">
          <a:blip r:embed="rId3">
            <a:alphaModFix/>
          </a:blip>
          <a:srcRect b="0" l="0" r="0" t="0"/>
          <a:stretch/>
        </p:blipFill>
        <p:spPr>
          <a:xfrm>
            <a:off x="2000573" y="1219200"/>
            <a:ext cx="4984644" cy="4724400"/>
          </a:xfrm>
          <a:prstGeom prst="rect">
            <a:avLst/>
          </a:prstGeom>
          <a:noFill/>
          <a:ln>
            <a:noFill/>
          </a:ln>
        </p:spPr>
      </p:pic>
      <p:cxnSp>
        <p:nvCxnSpPr>
          <p:cNvPr id="576" name="Google Shape;576;p48"/>
          <p:cNvCxnSpPr/>
          <p:nvPr/>
        </p:nvCxnSpPr>
        <p:spPr>
          <a:xfrm flipH="1" rot="10800000">
            <a:off x="3352800" y="2590800"/>
            <a:ext cx="609600" cy="1981200"/>
          </a:xfrm>
          <a:prstGeom prst="straightConnector1">
            <a:avLst/>
          </a:prstGeom>
          <a:noFill/>
          <a:ln cap="flat" cmpd="sng" w="57150">
            <a:solidFill>
              <a:schemeClr val="lt1"/>
            </a:solidFill>
            <a:prstDash val="solid"/>
            <a:round/>
            <a:headEnd len="med" w="med" type="none"/>
            <a:tailEnd len="med" w="med" type="triangle"/>
          </a:ln>
        </p:spPr>
      </p:cxnSp>
      <p:cxnSp>
        <p:nvCxnSpPr>
          <p:cNvPr id="577" name="Google Shape;577;p48"/>
          <p:cNvCxnSpPr/>
          <p:nvPr/>
        </p:nvCxnSpPr>
        <p:spPr>
          <a:xfrm>
            <a:off x="4572000" y="2667000"/>
            <a:ext cx="0" cy="1981200"/>
          </a:xfrm>
          <a:prstGeom prst="straightConnector1">
            <a:avLst/>
          </a:prstGeom>
          <a:noFill/>
          <a:ln cap="flat" cmpd="sng" w="57150">
            <a:solidFill>
              <a:schemeClr val="lt1"/>
            </a:solidFill>
            <a:prstDash val="solid"/>
            <a:round/>
            <a:headEnd len="med" w="med" type="none"/>
            <a:tailEnd len="med" w="med" type="triangle"/>
          </a:ln>
        </p:spPr>
      </p:cxnSp>
      <p:sp>
        <p:nvSpPr>
          <p:cNvPr id="578" name="Google Shape;578;p48"/>
          <p:cNvSpPr/>
          <p:nvPr/>
        </p:nvSpPr>
        <p:spPr>
          <a:xfrm>
            <a:off x="4724400" y="2736850"/>
            <a:ext cx="1419078" cy="461665"/>
          </a:xfrm>
          <a:prstGeom prst="rect">
            <a:avLst/>
          </a:prstGeom>
          <a:solidFill>
            <a:schemeClr val="dk1"/>
          </a:solidFill>
          <a:ln cap="flat" cmpd="sng" w="9525">
            <a:solidFill>
              <a:srgbClr val="FF66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FFFFFF"/>
                </a:solidFill>
                <a:latin typeface="Calibri"/>
                <a:ea typeface="Calibri"/>
                <a:cs typeface="Calibri"/>
                <a:sym typeface="Calibri"/>
              </a:rPr>
              <a:t>Backwash</a:t>
            </a:r>
            <a:endParaRPr/>
          </a:p>
        </p:txBody>
      </p:sp>
      <p:sp>
        <p:nvSpPr>
          <p:cNvPr id="579" name="Google Shape;579;p48"/>
          <p:cNvSpPr/>
          <p:nvPr/>
        </p:nvSpPr>
        <p:spPr>
          <a:xfrm>
            <a:off x="2286000" y="3498850"/>
            <a:ext cx="975598" cy="461665"/>
          </a:xfrm>
          <a:prstGeom prst="rect">
            <a:avLst/>
          </a:prstGeom>
          <a:solidFill>
            <a:schemeClr val="dk1"/>
          </a:solidFill>
          <a:ln cap="flat" cmpd="sng" w="9525">
            <a:solidFill>
              <a:srgbClr val="FF66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FFFFFF"/>
                </a:solidFill>
                <a:latin typeface="Calibri"/>
                <a:ea typeface="Calibri"/>
                <a:cs typeface="Calibri"/>
                <a:sym typeface="Calibri"/>
              </a:rPr>
              <a:t>Swash</a:t>
            </a:r>
            <a:endParaRPr/>
          </a:p>
        </p:txBody>
      </p:sp>
      <p:sp>
        <p:nvSpPr>
          <p:cNvPr id="580" name="Google Shape;580;p48"/>
          <p:cNvSpPr/>
          <p:nvPr/>
        </p:nvSpPr>
        <p:spPr>
          <a:xfrm>
            <a:off x="539750" y="5943600"/>
            <a:ext cx="8092743"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800">
                <a:solidFill>
                  <a:srgbClr val="FFFFFF"/>
                </a:solidFill>
                <a:latin typeface="Calibri"/>
                <a:ea typeface="Calibri"/>
                <a:cs typeface="Calibri"/>
                <a:sym typeface="Calibri"/>
              </a:rPr>
              <a:t>Note: </a:t>
            </a:r>
            <a:r>
              <a:rPr i="1" lang="en-US" sz="2800">
                <a:solidFill>
                  <a:srgbClr val="FFFFFF"/>
                </a:solidFill>
                <a:latin typeface="Calibri"/>
                <a:ea typeface="Calibri"/>
                <a:cs typeface="Calibri"/>
                <a:sym typeface="Calibri"/>
              </a:rPr>
              <a:t>Backwash is always at right angles to the beach</a:t>
            </a:r>
            <a:endParaRPr/>
          </a:p>
        </p:txBody>
      </p:sp>
      <p:sp>
        <p:nvSpPr>
          <p:cNvPr id="581" name="Google Shape;581;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Swash &amp; Backwash</a:t>
            </a:r>
            <a:br>
              <a:rPr b="1" lang="en-US"/>
            </a:b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49"/>
          <p:cNvSpPr txBox="1"/>
          <p:nvPr>
            <p:ph type="title"/>
          </p:nvPr>
        </p:nvSpPr>
        <p:spPr>
          <a:xfrm>
            <a:off x="457200" y="389057"/>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959"/>
              <a:buFont typeface="Rockwell"/>
              <a:buNone/>
            </a:pPr>
            <a:r>
              <a:rPr lang="en-US">
                <a:latin typeface="Arial Black"/>
                <a:ea typeface="Arial Black"/>
                <a:cs typeface="Arial Black"/>
                <a:sym typeface="Arial Black"/>
              </a:rPr>
              <a:t>Wave Types</a:t>
            </a:r>
            <a:r>
              <a:rPr lang="en-US" sz="4800">
                <a:latin typeface="Arial Black"/>
                <a:ea typeface="Arial Black"/>
                <a:cs typeface="Arial Black"/>
                <a:sym typeface="Arial Black"/>
              </a:rPr>
              <a:t> </a:t>
            </a:r>
            <a:endParaRPr sz="4800">
              <a:latin typeface="Arial Black"/>
              <a:ea typeface="Arial Black"/>
              <a:cs typeface="Arial Black"/>
              <a:sym typeface="Arial Black"/>
            </a:endParaRPr>
          </a:p>
        </p:txBody>
      </p:sp>
      <p:sp>
        <p:nvSpPr>
          <p:cNvPr id="587" name="Google Shape;587;p49"/>
          <p:cNvSpPr txBox="1"/>
          <p:nvPr>
            <p:ph idx="1" type="body"/>
          </p:nvPr>
        </p:nvSpPr>
        <p:spPr>
          <a:xfrm>
            <a:off x="457200" y="1806150"/>
            <a:ext cx="8229600" cy="452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US"/>
              <a:t>There are two types of waves, each has a different impact on the beach:</a:t>
            </a:r>
            <a:endParaRPr/>
          </a:p>
          <a:p>
            <a:pPr indent="0" lvl="0" marL="0" rtl="0" algn="l">
              <a:spcBef>
                <a:spcPts val="640"/>
              </a:spcBef>
              <a:spcAft>
                <a:spcPts val="0"/>
              </a:spcAft>
              <a:buClr>
                <a:schemeClr val="lt1"/>
              </a:buClr>
              <a:buSzPts val="3200"/>
              <a:buNone/>
            </a:pPr>
            <a:r>
              <a:t/>
            </a:r>
            <a:endParaRPr/>
          </a:p>
          <a:p>
            <a:pPr indent="-514350" lvl="0" marL="514350" rtl="0" algn="l">
              <a:spcBef>
                <a:spcPts val="640"/>
              </a:spcBef>
              <a:spcAft>
                <a:spcPts val="0"/>
              </a:spcAft>
              <a:buClr>
                <a:schemeClr val="lt1"/>
              </a:buClr>
              <a:buSzPts val="3200"/>
              <a:buAutoNum type="arabicPeriod"/>
            </a:pPr>
            <a:r>
              <a:rPr b="1" lang="en-US"/>
              <a:t>Destructive waves: </a:t>
            </a:r>
            <a:r>
              <a:rPr lang="en-US"/>
              <a:t>They erode (wear down) the beach.</a:t>
            </a:r>
            <a:endParaRPr/>
          </a:p>
          <a:p>
            <a:pPr indent="-311150" lvl="0" marL="514350" rtl="0" algn="l">
              <a:spcBef>
                <a:spcPts val="640"/>
              </a:spcBef>
              <a:spcAft>
                <a:spcPts val="0"/>
              </a:spcAft>
              <a:buClr>
                <a:schemeClr val="lt1"/>
              </a:buClr>
              <a:buSzPts val="3200"/>
              <a:buNone/>
            </a:pPr>
            <a:r>
              <a:t/>
            </a:r>
            <a:endParaRPr/>
          </a:p>
          <a:p>
            <a:pPr indent="-514350" lvl="0" marL="514350" rtl="0" algn="l">
              <a:spcBef>
                <a:spcPts val="640"/>
              </a:spcBef>
              <a:spcAft>
                <a:spcPts val="0"/>
              </a:spcAft>
              <a:buClr>
                <a:schemeClr val="lt1"/>
              </a:buClr>
              <a:buSzPts val="3200"/>
              <a:buFont typeface="Arial"/>
              <a:buAutoNum type="arabicPeriod"/>
            </a:pPr>
            <a:r>
              <a:rPr b="1" lang="en-US"/>
              <a:t>Constructive waves: </a:t>
            </a:r>
            <a:r>
              <a:rPr lang="en-US"/>
              <a:t>They build up (or acrete) the beach.</a:t>
            </a:r>
            <a:endParaRPr/>
          </a:p>
          <a:p>
            <a:pPr indent="-311150" lvl="0" marL="514350" rtl="0" algn="l">
              <a:spcBef>
                <a:spcPts val="640"/>
              </a:spcBef>
              <a:spcAft>
                <a:spcPts val="0"/>
              </a:spcAft>
              <a:buClr>
                <a:schemeClr val="lt1"/>
              </a:buClr>
              <a:buSzPts val="32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50"/>
          <p:cNvSpPr txBox="1"/>
          <p:nvPr/>
        </p:nvSpPr>
        <p:spPr>
          <a:xfrm>
            <a:off x="71437" y="71438"/>
            <a:ext cx="8703599"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1"/>
                </a:solidFill>
                <a:latin typeface="Rockwell"/>
                <a:ea typeface="Rockwell"/>
                <a:cs typeface="Rockwell"/>
                <a:sym typeface="Rockwell"/>
              </a:rPr>
              <a:t>Types of waves</a:t>
            </a:r>
            <a:endParaRPr/>
          </a:p>
        </p:txBody>
      </p:sp>
      <p:pic>
        <p:nvPicPr>
          <p:cNvPr id="593" name="Google Shape;593;p50"/>
          <p:cNvPicPr preferRelativeResize="0"/>
          <p:nvPr/>
        </p:nvPicPr>
        <p:blipFill rotWithShape="1">
          <a:blip r:embed="rId3">
            <a:alphaModFix/>
          </a:blip>
          <a:srcRect b="0" l="0" r="0" t="0"/>
          <a:stretch/>
        </p:blipFill>
        <p:spPr>
          <a:xfrm>
            <a:off x="4763" y="836613"/>
            <a:ext cx="9134475" cy="60166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51"/>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600" name="Google Shape;600;p51"/>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A short video to explain the formation and characteristics of waves at the coast. From AQA GCSE Geography Unit 1C.&#10;&#10;1) Define &quot;fetch.&quot;&#10;2) What is the swash?&#10;3) What is the backwash?&#10;4) Give three differences between constructive and destructive waves.&#10;5) Find out more here - https://www.bbc.co.uk/bitesize/guides/zct8bk7/revision/1" id="601" name="Google Shape;601;p51" title="2) The characteristics of waves - AQA GCSE Geography Unit 1C">
            <a:hlinkClick r:id="rId3"/>
          </p:cNvPr>
          <p:cNvPicPr preferRelativeResize="0"/>
          <p:nvPr/>
        </p:nvPicPr>
        <p:blipFill>
          <a:blip r:embed="rId4">
            <a:alphaModFix/>
          </a:blip>
          <a:stretch>
            <a:fillRect/>
          </a:stretch>
        </p:blipFill>
        <p:spPr>
          <a:xfrm>
            <a:off x="457200" y="441450"/>
            <a:ext cx="8229600" cy="5975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1"/>
                                        </p:tgtEl>
                                        <p:attrNameLst>
                                          <p:attrName>style.visibility</p:attrName>
                                        </p:attrNameLst>
                                      </p:cBhvr>
                                      <p:to>
                                        <p:strVal val="visible"/>
                                      </p:to>
                                    </p:set>
                                    <p:animEffect filter="fade" transition="in">
                                      <p:cBhvr>
                                        <p:cTn dur="1000"/>
                                        <p:tgtEl>
                                          <p:spTgt spid="6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2"/>
          <p:cNvSpPr txBox="1"/>
          <p:nvPr>
            <p:ph type="title"/>
          </p:nvPr>
        </p:nvSpPr>
        <p:spPr>
          <a:xfrm>
            <a:off x="0" y="104016"/>
            <a:ext cx="9144000" cy="13523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3200"/>
              <a:buFont typeface="Calibri"/>
              <a:buNone/>
            </a:pPr>
            <a:r>
              <a:rPr b="1" lang="en-US" sz="3200"/>
              <a:t>Speed Writing: </a:t>
            </a:r>
            <a:r>
              <a:rPr lang="en-US" sz="3200"/>
              <a:t>Explain what happens as a wave approaches the coast?</a:t>
            </a:r>
            <a:endParaRPr sz="3200"/>
          </a:p>
        </p:txBody>
      </p:sp>
      <p:graphicFrame>
        <p:nvGraphicFramePr>
          <p:cNvPr id="608" name="Google Shape;608;p52"/>
          <p:cNvGraphicFramePr/>
          <p:nvPr/>
        </p:nvGraphicFramePr>
        <p:xfrm>
          <a:off x="467544" y="5009878"/>
          <a:ext cx="3000000" cy="3000000"/>
        </p:xfrm>
        <a:graphic>
          <a:graphicData uri="http://schemas.openxmlformats.org/drawingml/2006/table">
            <a:tbl>
              <a:tblPr>
                <a:noFill/>
                <a:tableStyleId>{2ECD16EE-30FB-4762-860E-19D2A693FC00}</a:tableStyleId>
              </a:tblPr>
              <a:tblGrid>
                <a:gridCol w="1612975"/>
                <a:gridCol w="1612975"/>
                <a:gridCol w="1612975"/>
                <a:gridCol w="1612975"/>
                <a:gridCol w="1612975"/>
              </a:tblGrid>
              <a:tr h="421950">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FETCH</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WATER PARTICLES</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SEA BED</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WAVE HEIGHT</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FRICTION</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08375">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UNSTABLE</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BACKWASH</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SWASH</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CIRCULAR ORBIT</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WIND</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08375">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ENERGY</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SHALLOW WATER</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WATER DEPTH</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SEA SURFACE</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US" sz="1800">
                          <a:latin typeface="Comic Sans MS"/>
                          <a:ea typeface="Comic Sans MS"/>
                          <a:cs typeface="Comic Sans MS"/>
                          <a:sym typeface="Comic Sans MS"/>
                        </a:rPr>
                        <a:t>SHORE</a:t>
                      </a:r>
                      <a:endParaRPr sz="1800">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breaking-waves.png" id="609" name="Google Shape;609;p52"/>
          <p:cNvPicPr preferRelativeResize="0"/>
          <p:nvPr/>
        </p:nvPicPr>
        <p:blipFill rotWithShape="1">
          <a:blip r:embed="rId3">
            <a:alphaModFix/>
          </a:blip>
          <a:srcRect b="-26833" l="0" r="0" t="-26833"/>
          <a:stretch/>
        </p:blipFill>
        <p:spPr>
          <a:xfrm>
            <a:off x="0" y="607664"/>
            <a:ext cx="9144000" cy="480999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53"/>
          <p:cNvSpPr txBox="1"/>
          <p:nvPr>
            <p:ph type="title"/>
          </p:nvPr>
        </p:nvSpPr>
        <p:spPr>
          <a:xfrm>
            <a:off x="204113" y="870993"/>
            <a:ext cx="8844918"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4000"/>
              <a:buFont typeface="Calibri"/>
              <a:buNone/>
            </a:pPr>
            <a:r>
              <a:rPr b="1" lang="en-US" sz="4000">
                <a:solidFill>
                  <a:srgbClr val="FFFFFF"/>
                </a:solidFill>
                <a:latin typeface="Calibri"/>
                <a:ea typeface="Calibri"/>
                <a:cs typeface="Calibri"/>
                <a:sym typeface="Calibri"/>
              </a:rPr>
              <a:t>Practice Question: </a:t>
            </a:r>
            <a:r>
              <a:rPr lang="en-US" sz="4000">
                <a:solidFill>
                  <a:srgbClr val="FFFFFF"/>
                </a:solidFill>
                <a:latin typeface="Calibri"/>
                <a:ea typeface="Calibri"/>
                <a:cs typeface="Calibri"/>
                <a:sym typeface="Calibri"/>
              </a:rPr>
              <a:t>What is the difference between constructive and destructive waves? </a:t>
            </a:r>
            <a:br>
              <a:rPr lang="en-US" sz="4000">
                <a:solidFill>
                  <a:srgbClr val="FFFFFF"/>
                </a:solidFill>
                <a:latin typeface="Calibri"/>
                <a:ea typeface="Calibri"/>
                <a:cs typeface="Calibri"/>
                <a:sym typeface="Calibri"/>
              </a:rPr>
            </a:br>
            <a:r>
              <a:rPr lang="en-US" sz="4000">
                <a:solidFill>
                  <a:srgbClr val="FFFFFF"/>
                </a:solidFill>
                <a:latin typeface="Calibri"/>
                <a:ea typeface="Calibri"/>
                <a:cs typeface="Calibri"/>
                <a:sym typeface="Calibri"/>
              </a:rPr>
              <a:t>(4 marks)</a:t>
            </a:r>
            <a:endParaRPr sz="4000">
              <a:solidFill>
                <a:srgbClr val="FFFFFF"/>
              </a:solidFill>
              <a:latin typeface="Calibri"/>
              <a:ea typeface="Calibri"/>
              <a:cs typeface="Calibri"/>
              <a:sym typeface="Calibri"/>
            </a:endParaRPr>
          </a:p>
        </p:txBody>
      </p:sp>
      <p:sp>
        <p:nvSpPr>
          <p:cNvPr id="616" name="Google Shape;616;p53"/>
          <p:cNvSpPr txBox="1"/>
          <p:nvPr>
            <p:ph idx="1" type="body"/>
          </p:nvPr>
        </p:nvSpPr>
        <p:spPr>
          <a:xfrm>
            <a:off x="467544" y="198884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4"/>
          <p:cNvSpPr txBox="1"/>
          <p:nvPr>
            <p:ph type="title"/>
          </p:nvPr>
        </p:nvSpPr>
        <p:spPr>
          <a:xfrm>
            <a:off x="457200" y="388040"/>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4000"/>
              <a:buFont typeface="Calibri"/>
              <a:buNone/>
            </a:pPr>
            <a:r>
              <a:rPr lang="en-US" sz="4000">
                <a:solidFill>
                  <a:srgbClr val="FFFFFF"/>
                </a:solidFill>
                <a:latin typeface="Calibri"/>
                <a:ea typeface="Calibri"/>
                <a:cs typeface="Calibri"/>
                <a:sym typeface="Calibri"/>
              </a:rPr>
              <a:t>What is the difference between constructive and destructive waves? </a:t>
            </a:r>
            <a:br>
              <a:rPr lang="en-US" sz="4000">
                <a:solidFill>
                  <a:srgbClr val="FFFFFF"/>
                </a:solidFill>
                <a:latin typeface="Calibri"/>
                <a:ea typeface="Calibri"/>
                <a:cs typeface="Calibri"/>
                <a:sym typeface="Calibri"/>
              </a:rPr>
            </a:br>
            <a:r>
              <a:rPr lang="en-US" sz="4000">
                <a:solidFill>
                  <a:srgbClr val="FFFFFF"/>
                </a:solidFill>
                <a:latin typeface="Calibri"/>
                <a:ea typeface="Calibri"/>
                <a:cs typeface="Calibri"/>
                <a:sym typeface="Calibri"/>
              </a:rPr>
              <a:t>(4 marks)</a:t>
            </a:r>
            <a:endParaRPr sz="4000">
              <a:solidFill>
                <a:srgbClr val="FFFFFF"/>
              </a:solidFill>
              <a:latin typeface="Calibri"/>
              <a:ea typeface="Calibri"/>
              <a:cs typeface="Calibri"/>
              <a:sym typeface="Calibri"/>
            </a:endParaRPr>
          </a:p>
        </p:txBody>
      </p:sp>
      <p:sp>
        <p:nvSpPr>
          <p:cNvPr id="623" name="Google Shape;623;p54"/>
          <p:cNvSpPr txBox="1"/>
          <p:nvPr>
            <p:ph idx="1" type="body"/>
          </p:nvPr>
        </p:nvSpPr>
        <p:spPr>
          <a:xfrm>
            <a:off x="467544" y="198884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None/>
            </a:pPr>
            <a:r>
              <a:rPr b="1" lang="en-US"/>
              <a:t>L1 (1-2 marks) </a:t>
            </a:r>
            <a:r>
              <a:rPr lang="en-US"/>
              <a:t>– Only described either constructive/destructive. Description is vague, little use of key terms.</a:t>
            </a:r>
            <a:endParaRPr/>
          </a:p>
          <a:p>
            <a:pPr indent="-342900" lvl="0" marL="342900" rtl="0" algn="l">
              <a:spcBef>
                <a:spcPts val="640"/>
              </a:spcBef>
              <a:spcAft>
                <a:spcPts val="0"/>
              </a:spcAft>
              <a:buClr>
                <a:schemeClr val="lt1"/>
              </a:buClr>
              <a:buSzPts val="3200"/>
              <a:buNone/>
            </a:pPr>
            <a:r>
              <a:t/>
            </a:r>
            <a:endParaRPr/>
          </a:p>
          <a:p>
            <a:pPr indent="-342900" lvl="0" marL="342900" rtl="0" algn="l">
              <a:spcBef>
                <a:spcPts val="640"/>
              </a:spcBef>
              <a:spcAft>
                <a:spcPts val="0"/>
              </a:spcAft>
              <a:buClr>
                <a:schemeClr val="lt1"/>
              </a:buClr>
              <a:buSzPts val="3200"/>
              <a:buNone/>
            </a:pPr>
            <a:r>
              <a:rPr b="1" lang="en-US"/>
              <a:t>L2 (2-4 Marks</a:t>
            </a:r>
            <a:r>
              <a:rPr lang="en-US"/>
              <a:t>) – Detailed description. Balance between 2 waves types. Mentions and explains how key terms relate to wave type including, fetch, length, frequency, height.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55"/>
          <p:cNvSpPr txBox="1"/>
          <p:nvPr>
            <p:ph type="title"/>
          </p:nvPr>
        </p:nvSpPr>
        <p:spPr>
          <a:xfrm>
            <a:off x="195150" y="274650"/>
            <a:ext cx="87813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latin typeface="Arial Black"/>
              <a:ea typeface="Arial Black"/>
              <a:cs typeface="Arial Black"/>
              <a:sym typeface="Arial Black"/>
            </a:endParaRPr>
          </a:p>
        </p:txBody>
      </p:sp>
      <p:sp>
        <p:nvSpPr>
          <p:cNvPr id="630" name="Google Shape;630;p55"/>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Biggest Wave Ever Surfed - Nazare - World Record" id="631" name="Google Shape;631;p55" title="Biggest Wave Ever Surfed - Nazare - World Record">
            <a:hlinkClick r:id="rId3"/>
          </p:cNvPr>
          <p:cNvPicPr preferRelativeResize="0"/>
          <p:nvPr/>
        </p:nvPicPr>
        <p:blipFill>
          <a:blip r:embed="rId4">
            <a:alphaModFix/>
          </a:blip>
          <a:stretch>
            <a:fillRect/>
          </a:stretch>
        </p:blipFill>
        <p:spPr>
          <a:xfrm>
            <a:off x="195150" y="274650"/>
            <a:ext cx="8781300" cy="6318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56"/>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Arial Black"/>
                <a:ea typeface="Arial Black"/>
                <a:cs typeface="Arial Black"/>
                <a:sym typeface="Arial Black"/>
              </a:rPr>
              <a:t>Tides</a:t>
            </a:r>
            <a:endParaRPr/>
          </a:p>
        </p:txBody>
      </p:sp>
      <p:sp>
        <p:nvSpPr>
          <p:cNvPr id="638" name="Google Shape;638;p56"/>
          <p:cNvSpPr txBox="1"/>
          <p:nvPr>
            <p:ph idx="1" type="body"/>
          </p:nvPr>
        </p:nvSpPr>
        <p:spPr>
          <a:xfrm>
            <a:off x="457200" y="5815600"/>
            <a:ext cx="8229600" cy="8094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4400"/>
              <a:t>Bay of Fundy Timelapse</a:t>
            </a:r>
            <a:endParaRPr/>
          </a:p>
        </p:txBody>
      </p:sp>
      <p:pic>
        <p:nvPicPr>
          <p:cNvPr descr="Taken in the Annapolis Valley, Nova Scotia overlooking Blomidon Provincial Park. Six hours of time in the span of a minute and a half then quickly reversed. The Bay of Fundy and specifically the Minas Basis is home to the worlds highest recorded tides. &#10;&#10;To keep up with my most recent work please subscribe and follow me at @onthecoastns on Instagram." id="639" name="Google Shape;639;p56" title="Bay of Fundy: Minas Basin Tides Timelapse Worlds Highest Tides Six Hours Elapsed Time">
            <a:hlinkClick r:id="rId3"/>
          </p:cNvPr>
          <p:cNvPicPr preferRelativeResize="0"/>
          <p:nvPr/>
        </p:nvPicPr>
        <p:blipFill>
          <a:blip r:embed="rId4">
            <a:alphaModFix/>
          </a:blip>
          <a:stretch>
            <a:fillRect/>
          </a:stretch>
        </p:blipFill>
        <p:spPr>
          <a:xfrm>
            <a:off x="1431025" y="1357875"/>
            <a:ext cx="6743700" cy="4023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1000"/>
                                        <p:tgtEl>
                                          <p:spTgt spid="6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57"/>
          <p:cNvSpPr txBox="1"/>
          <p:nvPr>
            <p:ph idx="1" type="body"/>
          </p:nvPr>
        </p:nvSpPr>
        <p:spPr>
          <a:xfrm>
            <a:off x="457200" y="740675"/>
            <a:ext cx="8229600" cy="5385600"/>
          </a:xfrm>
          <a:prstGeom prst="rect">
            <a:avLst/>
          </a:prstGeom>
          <a:noFill/>
          <a:ln>
            <a:noFill/>
          </a:ln>
        </p:spPr>
        <p:txBody>
          <a:bodyPr anchorCtr="0" anchor="t" bIns="45700" lIns="91425" spcFirstLastPara="1" rIns="91425" wrap="square" tIns="45700">
            <a:noAutofit/>
          </a:bodyPr>
          <a:lstStyle/>
          <a:p>
            <a:pPr indent="-419100" lvl="0" marL="457200" rtl="0" algn="l">
              <a:spcBef>
                <a:spcPts val="0"/>
              </a:spcBef>
              <a:spcAft>
                <a:spcPts val="0"/>
              </a:spcAft>
              <a:buClr>
                <a:schemeClr val="lt1"/>
              </a:buClr>
              <a:buSzPts val="3000"/>
              <a:buChar char="●"/>
            </a:pPr>
            <a:r>
              <a:rPr lang="en-US" sz="3000"/>
              <a:t>Tides are another major phenomenon that influences coasts. </a:t>
            </a:r>
            <a:endParaRPr sz="3000"/>
          </a:p>
          <a:p>
            <a:pPr indent="-228600" lvl="0" marL="457200" rtl="0" algn="l">
              <a:spcBef>
                <a:spcPts val="0"/>
              </a:spcBef>
              <a:spcAft>
                <a:spcPts val="0"/>
              </a:spcAft>
              <a:buClr>
                <a:schemeClr val="lt1"/>
              </a:buClr>
              <a:buSzPts val="1800"/>
              <a:buNone/>
            </a:pPr>
            <a:r>
              <a:t/>
            </a:r>
            <a:endParaRPr sz="3000"/>
          </a:p>
          <a:p>
            <a:pPr indent="-355600" lvl="0" marL="342900" rtl="0" algn="l">
              <a:spcBef>
                <a:spcPts val="560"/>
              </a:spcBef>
              <a:spcAft>
                <a:spcPts val="0"/>
              </a:spcAft>
              <a:buClr>
                <a:schemeClr val="lt1"/>
              </a:buClr>
              <a:buSzPts val="3000"/>
              <a:buChar char="•"/>
            </a:pPr>
            <a:r>
              <a:rPr b="1" lang="en-US" sz="3000"/>
              <a:t>Definition: </a:t>
            </a:r>
            <a:r>
              <a:rPr lang="en-US" sz="3000"/>
              <a:t> Tides are the rise and fall of sea levels caused by the combined effects of the gravitational forces exerted by the Moon and the Sun, and the rotation of Earth.</a:t>
            </a:r>
            <a:endParaRPr sz="3000"/>
          </a:p>
          <a:p>
            <a:pPr indent="-228600" lvl="0" marL="457200" rtl="0" algn="l">
              <a:spcBef>
                <a:spcPts val="0"/>
              </a:spcBef>
              <a:spcAft>
                <a:spcPts val="0"/>
              </a:spcAft>
              <a:buClr>
                <a:schemeClr val="lt1"/>
              </a:buClr>
              <a:buSzPts val="1800"/>
              <a:buNone/>
            </a:pPr>
            <a:r>
              <a:t/>
            </a:r>
            <a:endParaRPr sz="3000"/>
          </a:p>
          <a:p>
            <a:pPr indent="-419100" lvl="0" marL="457200" rtl="0" algn="l">
              <a:spcBef>
                <a:spcPts val="0"/>
              </a:spcBef>
              <a:spcAft>
                <a:spcPts val="0"/>
              </a:spcAft>
              <a:buClr>
                <a:schemeClr val="lt1"/>
              </a:buClr>
              <a:buSzPts val="3000"/>
              <a:buChar char="●"/>
            </a:pPr>
            <a:r>
              <a:rPr lang="en-US" sz="3000"/>
              <a:t>Depending on location, they can even have a greater significance than waves</a:t>
            </a:r>
            <a:endParaRPr sz="3000"/>
          </a:p>
          <a:p>
            <a:pPr indent="-228600" lvl="0" marL="457200" rtl="0" algn="l">
              <a:spcBef>
                <a:spcPts val="0"/>
              </a:spcBef>
              <a:spcAft>
                <a:spcPts val="0"/>
              </a:spcAft>
              <a:buClr>
                <a:schemeClr val="lt1"/>
              </a:buClr>
              <a:buSzPts val="1800"/>
              <a:buNone/>
            </a:pPr>
            <a:r>
              <a:t/>
            </a:r>
            <a:endParaRPr sz="2800"/>
          </a:p>
          <a:p>
            <a:pPr indent="-228600" lvl="0" marL="457200" rtl="0" algn="l">
              <a:spcBef>
                <a:spcPts val="0"/>
              </a:spcBef>
              <a:spcAft>
                <a:spcPts val="0"/>
              </a:spcAft>
              <a:buClr>
                <a:schemeClr val="lt1"/>
              </a:buClr>
              <a:buSzPts val="1800"/>
              <a:buNone/>
            </a:pPr>
            <a:r>
              <a:t/>
            </a:r>
            <a:endParaRPr sz="28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descr="Title 1" id="649" name="Google Shape;649;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4617B"/>
              </a:buClr>
              <a:buSzPts val="4900"/>
              <a:buFont typeface="Calibri"/>
              <a:buNone/>
            </a:pPr>
            <a:r>
              <a:rPr lang="en-US" sz="4900">
                <a:latin typeface="Calibri"/>
                <a:ea typeface="Calibri"/>
                <a:cs typeface="Calibri"/>
                <a:sym typeface="Calibri"/>
              </a:rPr>
              <a:t>Tides are NOT Waves!</a:t>
            </a:r>
            <a:endParaRPr/>
          </a:p>
        </p:txBody>
      </p:sp>
      <p:pic>
        <p:nvPicPr>
          <p:cNvPr descr="Content Placeholder 3" id="650" name="Google Shape;650;p58"/>
          <p:cNvPicPr preferRelativeResize="0"/>
          <p:nvPr/>
        </p:nvPicPr>
        <p:blipFill rotWithShape="1">
          <a:blip r:embed="rId3">
            <a:alphaModFix/>
          </a:blip>
          <a:srcRect b="0" l="0" r="0" t="0"/>
          <a:stretch/>
        </p:blipFill>
        <p:spPr>
          <a:xfrm>
            <a:off x="192025" y="1357875"/>
            <a:ext cx="8695950" cy="53492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59"/>
          <p:cNvSpPr txBox="1"/>
          <p:nvPr>
            <p:ph idx="1" type="body"/>
          </p:nvPr>
        </p:nvSpPr>
        <p:spPr>
          <a:xfrm>
            <a:off x="83125" y="329232"/>
            <a:ext cx="8900660" cy="3950772"/>
          </a:xfrm>
          <a:prstGeom prst="rect">
            <a:avLst/>
          </a:prstGeom>
          <a:noFill/>
          <a:ln>
            <a:noFill/>
          </a:ln>
        </p:spPr>
        <p:txBody>
          <a:bodyPr anchorCtr="0" anchor="t" bIns="91425" lIns="91425" spcFirstLastPara="1" rIns="91425" wrap="square" tIns="91425">
            <a:noAutofit/>
          </a:bodyPr>
          <a:lstStyle/>
          <a:p>
            <a:pPr indent="-457200" lvl="0" marL="569214" rtl="0" algn="l">
              <a:spcBef>
                <a:spcPts val="400"/>
              </a:spcBef>
              <a:spcAft>
                <a:spcPts val="0"/>
              </a:spcAft>
              <a:buClr>
                <a:schemeClr val="lt1"/>
              </a:buClr>
              <a:buSzPts val="1836"/>
              <a:buFont typeface="Arial"/>
              <a:buChar char="•"/>
            </a:pPr>
            <a:r>
              <a:rPr lang="en-US" sz="2800"/>
              <a:t>Tides are waves with very long wavelengths which stretch halfway around the globe. These create tidal bulge and tidal trough.</a:t>
            </a:r>
            <a:endParaRPr sz="2800"/>
          </a:p>
          <a:p>
            <a:pPr indent="0" lvl="0" marL="112014" rtl="0" algn="l">
              <a:spcBef>
                <a:spcPts val="400"/>
              </a:spcBef>
              <a:spcAft>
                <a:spcPts val="0"/>
              </a:spcAft>
              <a:buClr>
                <a:schemeClr val="lt1"/>
              </a:buClr>
              <a:buSzPts val="1836"/>
              <a:buNone/>
            </a:pPr>
            <a:r>
              <a:t/>
            </a:r>
            <a:endParaRPr sz="2800"/>
          </a:p>
          <a:p>
            <a:pPr indent="-457200" lvl="0" marL="569214" rtl="0" algn="l">
              <a:spcBef>
                <a:spcPts val="0"/>
              </a:spcBef>
              <a:spcAft>
                <a:spcPts val="0"/>
              </a:spcAft>
              <a:buClr>
                <a:schemeClr val="lt1"/>
              </a:buClr>
              <a:buSzPts val="1836"/>
              <a:buFont typeface="Arial"/>
              <a:buChar char="•"/>
            </a:pPr>
            <a:r>
              <a:rPr lang="en-US" sz="2800"/>
              <a:t>Tides are diurnal (2 high tides and 2 low tides a day)</a:t>
            </a:r>
            <a:endParaRPr/>
          </a:p>
          <a:p>
            <a:pPr indent="-340614" lvl="0" marL="569214" rtl="0" algn="l">
              <a:spcBef>
                <a:spcPts val="0"/>
              </a:spcBef>
              <a:spcAft>
                <a:spcPts val="0"/>
              </a:spcAft>
              <a:buClr>
                <a:schemeClr val="lt1"/>
              </a:buClr>
              <a:buSzPts val="1836"/>
              <a:buFont typeface="Arial"/>
              <a:buNone/>
            </a:pPr>
            <a:r>
              <a:t/>
            </a:r>
            <a:endParaRPr sz="2800"/>
          </a:p>
          <a:p>
            <a:pPr indent="-457200" lvl="0" marL="569214" rtl="0" algn="l">
              <a:spcBef>
                <a:spcPts val="0"/>
              </a:spcBef>
              <a:spcAft>
                <a:spcPts val="0"/>
              </a:spcAft>
              <a:buClr>
                <a:schemeClr val="lt1"/>
              </a:buClr>
              <a:buSzPts val="1836"/>
              <a:buFont typeface="Arial"/>
              <a:buChar char="•"/>
            </a:pPr>
            <a:r>
              <a:rPr lang="en-US" sz="2800"/>
              <a:t>Air pressure also affects tide (high pressure = lower, low pressure =higher)</a:t>
            </a:r>
            <a:endParaRPr sz="2800"/>
          </a:p>
        </p:txBody>
      </p:sp>
      <p:pic>
        <p:nvPicPr>
          <p:cNvPr id="656" name="Google Shape;656;p59"/>
          <p:cNvPicPr preferRelativeResize="0"/>
          <p:nvPr>
            <p:ph idx="1" type="body"/>
          </p:nvPr>
        </p:nvPicPr>
        <p:blipFill rotWithShape="1">
          <a:blip r:embed="rId3">
            <a:alphaModFix/>
          </a:blip>
          <a:srcRect b="0" l="-38439" r="-38457" t="0"/>
          <a:stretch/>
        </p:blipFill>
        <p:spPr>
          <a:xfrm>
            <a:off x="1925992" y="3986047"/>
            <a:ext cx="6190200" cy="287195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60"/>
          <p:cNvSpPr txBox="1"/>
          <p:nvPr>
            <p:ph type="title"/>
          </p:nvPr>
        </p:nvSpPr>
        <p:spPr>
          <a:xfrm>
            <a:off x="158700" y="226701"/>
            <a:ext cx="8864400" cy="2516400"/>
          </a:xfrm>
          <a:prstGeom prst="rect">
            <a:avLst/>
          </a:prstGeom>
          <a:noFill/>
          <a:ln>
            <a:noFill/>
          </a:ln>
        </p:spPr>
        <p:txBody>
          <a:bodyPr anchorCtr="0" anchor="ctr" bIns="45700" lIns="91425" spcFirstLastPara="1" rIns="91425" wrap="square" tIns="45700">
            <a:noAutofit/>
          </a:bodyPr>
          <a:lstStyle/>
          <a:p>
            <a:pPr indent="0" lvl="0" marL="112014" rtl="0" algn="l">
              <a:spcBef>
                <a:spcPts val="400"/>
              </a:spcBef>
              <a:spcAft>
                <a:spcPts val="0"/>
              </a:spcAft>
              <a:buClr>
                <a:schemeClr val="accent1"/>
              </a:buClr>
              <a:buSzPts val="1836"/>
              <a:buFont typeface="Calibri"/>
              <a:buNone/>
            </a:pPr>
            <a:r>
              <a:rPr b="0" lang="en-US" sz="2800">
                <a:solidFill>
                  <a:srgbClr val="FFFFFF"/>
                </a:solidFill>
                <a:latin typeface="Calibri"/>
                <a:ea typeface="Calibri"/>
                <a:cs typeface="Calibri"/>
                <a:sym typeface="Calibri"/>
              </a:rPr>
              <a:t>The magnitude depends on the relative positions of the sun and moon</a:t>
            </a:r>
            <a:endParaRPr b="0" sz="2800">
              <a:solidFill>
                <a:srgbClr val="FFFFFF"/>
              </a:solidFill>
              <a:latin typeface="Calibri"/>
              <a:ea typeface="Calibri"/>
              <a:cs typeface="Calibri"/>
              <a:sym typeface="Calibri"/>
            </a:endParaRPr>
          </a:p>
          <a:p>
            <a:pPr indent="-457200" lvl="1" marL="971550" rtl="0" algn="l">
              <a:spcBef>
                <a:spcPts val="0"/>
              </a:spcBef>
              <a:spcAft>
                <a:spcPts val="0"/>
              </a:spcAft>
              <a:buClr>
                <a:srgbClr val="FFFFFF"/>
              </a:buClr>
              <a:buSzPts val="2700"/>
              <a:buFont typeface="Arial"/>
              <a:buChar char="•"/>
            </a:pPr>
            <a:r>
              <a:rPr b="0" lang="en-US" sz="2800">
                <a:solidFill>
                  <a:srgbClr val="FFFFFF"/>
                </a:solidFill>
                <a:latin typeface="Calibri"/>
                <a:ea typeface="Calibri"/>
                <a:cs typeface="Calibri"/>
                <a:sym typeface="Calibri"/>
              </a:rPr>
              <a:t>Together = Spring tides</a:t>
            </a:r>
            <a:endParaRPr b="0" sz="2800">
              <a:solidFill>
                <a:srgbClr val="FFFFFF"/>
              </a:solidFill>
              <a:latin typeface="Calibri"/>
              <a:ea typeface="Calibri"/>
              <a:cs typeface="Calibri"/>
              <a:sym typeface="Calibri"/>
            </a:endParaRPr>
          </a:p>
          <a:p>
            <a:pPr indent="-457200" lvl="1" marL="971550" rtl="0" algn="l">
              <a:spcBef>
                <a:spcPts val="0"/>
              </a:spcBef>
              <a:spcAft>
                <a:spcPts val="0"/>
              </a:spcAft>
              <a:buClr>
                <a:srgbClr val="FFFFFF"/>
              </a:buClr>
              <a:buSzPts val="2700"/>
              <a:buFont typeface="Arial"/>
              <a:buChar char="•"/>
            </a:pPr>
            <a:r>
              <a:rPr b="0" lang="en-US" sz="2800">
                <a:solidFill>
                  <a:srgbClr val="FFFFFF"/>
                </a:solidFill>
                <a:latin typeface="Calibri"/>
                <a:ea typeface="Calibri"/>
                <a:cs typeface="Calibri"/>
                <a:sym typeface="Calibri"/>
              </a:rPr>
              <a:t>45 degrees = Neap tides</a:t>
            </a:r>
            <a:endParaRPr b="0" sz="2800">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ts val="4100"/>
              <a:buFont typeface="Rambla"/>
              <a:buNone/>
            </a:pPr>
            <a:r>
              <a:t/>
            </a:r>
            <a:endParaRPr>
              <a:solidFill>
                <a:srgbClr val="FFFFFF"/>
              </a:solidFill>
            </a:endParaRPr>
          </a:p>
        </p:txBody>
      </p:sp>
      <p:pic>
        <p:nvPicPr>
          <p:cNvPr descr="scan0013" id="662" name="Google Shape;662;p60"/>
          <p:cNvPicPr preferRelativeResize="0"/>
          <p:nvPr/>
        </p:nvPicPr>
        <p:blipFill rotWithShape="1">
          <a:blip r:embed="rId3">
            <a:alphaModFix/>
          </a:blip>
          <a:srcRect b="8475" l="11620" r="11993" t="58574"/>
          <a:stretch/>
        </p:blipFill>
        <p:spPr>
          <a:xfrm>
            <a:off x="0" y="2302065"/>
            <a:ext cx="9144000" cy="455593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61"/>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669" name="Google Shape;669;p61"/>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If you’ve ever spent a day at the beach, you’ve probably noticed that the ocean water is constantly moving. Waves cause the ocean to move all day long. And #tides cause the ocean to rise and fall twice each day. But what exactly causes high tides and low tides?&#10;&#10;Find more fun videos, activities, and articles about weather and Earth science!&#10;https://scijinks.gov​&#10;Learn more about tides!&#10;https://scijinks.gov/tides/&#10;Learn more about the GOES-R series of weather satellites!&#10;https://www.goes-r.gov/​&#10;&#10;Follow SciJinks on&#10;Twitter: https://twitter.com/scijinks​&#10;Facebook: https://www.facebook.com/scijinks/" id="670" name="Google Shape;670;p61" title="What Causes Tides?">
            <a:hlinkClick r:id="rId3"/>
          </p:cNvPr>
          <p:cNvPicPr preferRelativeResize="0"/>
          <p:nvPr/>
        </p:nvPicPr>
        <p:blipFill>
          <a:blip r:embed="rId4">
            <a:alphaModFix/>
          </a:blip>
          <a:stretch>
            <a:fillRect/>
          </a:stretch>
        </p:blipFill>
        <p:spPr>
          <a:xfrm>
            <a:off x="457200" y="274650"/>
            <a:ext cx="8229600" cy="6158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70"/>
                                        </p:tgtEl>
                                        <p:attrNameLst>
                                          <p:attrName>style.visibility</p:attrName>
                                        </p:attrNameLst>
                                      </p:cBhvr>
                                      <p:to>
                                        <p:strVal val="visible"/>
                                      </p:to>
                                    </p:set>
                                    <p:animEffect filter="fade" transition="in">
                                      <p:cBhvr>
                                        <p:cTn dur="1000"/>
                                        <p:tgtEl>
                                          <p:spTgt spid="6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62"/>
          <p:cNvPicPr preferRelativeResize="0"/>
          <p:nvPr/>
        </p:nvPicPr>
        <p:blipFill rotWithShape="1">
          <a:blip r:embed="rId3">
            <a:alphaModFix/>
          </a:blip>
          <a:srcRect b="0" l="0" r="0" t="0"/>
          <a:stretch/>
        </p:blipFill>
        <p:spPr>
          <a:xfrm>
            <a:off x="0" y="3810159"/>
            <a:ext cx="4530527" cy="3047841"/>
          </a:xfrm>
          <a:prstGeom prst="rect">
            <a:avLst/>
          </a:prstGeom>
          <a:noFill/>
          <a:ln>
            <a:noFill/>
          </a:ln>
        </p:spPr>
      </p:pic>
      <p:pic>
        <p:nvPicPr>
          <p:cNvPr id="676" name="Google Shape;676;p62"/>
          <p:cNvPicPr preferRelativeResize="0"/>
          <p:nvPr/>
        </p:nvPicPr>
        <p:blipFill rotWithShape="1">
          <a:blip r:embed="rId4">
            <a:alphaModFix/>
          </a:blip>
          <a:srcRect b="0" l="0" r="0" t="0"/>
          <a:stretch/>
        </p:blipFill>
        <p:spPr>
          <a:xfrm>
            <a:off x="5159767" y="3810159"/>
            <a:ext cx="3984233" cy="3047841"/>
          </a:xfrm>
          <a:prstGeom prst="rect">
            <a:avLst/>
          </a:prstGeom>
          <a:noFill/>
          <a:ln>
            <a:noFill/>
          </a:ln>
        </p:spPr>
      </p:pic>
      <p:sp>
        <p:nvSpPr>
          <p:cNvPr id="677" name="Google Shape;677;p62"/>
          <p:cNvSpPr txBox="1"/>
          <p:nvPr/>
        </p:nvSpPr>
        <p:spPr>
          <a:xfrm>
            <a:off x="150875" y="268450"/>
            <a:ext cx="8819400" cy="3060900"/>
          </a:xfrm>
          <a:prstGeom prst="rect">
            <a:avLst/>
          </a:prstGeom>
          <a:noFill/>
          <a:ln>
            <a:noFill/>
          </a:ln>
        </p:spPr>
        <p:txBody>
          <a:bodyPr anchorCtr="0" anchor="t" bIns="91425" lIns="91425" spcFirstLastPara="1" rIns="91425" wrap="square" tIns="91425">
            <a:noAutofit/>
          </a:bodyPr>
          <a:lstStyle/>
          <a:p>
            <a:pPr indent="0" lvl="0" marL="114300" marR="0" rtl="0" algn="l">
              <a:spcBef>
                <a:spcPts val="0"/>
              </a:spcBef>
              <a:spcAft>
                <a:spcPts val="0"/>
              </a:spcAft>
              <a:buNone/>
            </a:pPr>
            <a:r>
              <a:rPr lang="en-US" sz="3000">
                <a:solidFill>
                  <a:schemeClr val="lt1"/>
                </a:solidFill>
                <a:latin typeface="Calibri"/>
                <a:ea typeface="Calibri"/>
                <a:cs typeface="Calibri"/>
                <a:sym typeface="Calibri"/>
              </a:rPr>
              <a:t>Tides vary the level at which waves and other forces can impact the coast. Some coastal environments are highly influenced by tides such as:</a:t>
            </a:r>
            <a:endParaRPr sz="3000">
              <a:solidFill>
                <a:schemeClr val="lt1"/>
              </a:solidFill>
              <a:latin typeface="Calibri"/>
              <a:ea typeface="Calibri"/>
              <a:cs typeface="Calibri"/>
              <a:sym typeface="Calibri"/>
            </a:endParaRPr>
          </a:p>
          <a:p>
            <a:pPr indent="-355600" lvl="1" marL="914400" marR="0" rtl="0" algn="l">
              <a:spcBef>
                <a:spcPts val="0"/>
              </a:spcBef>
              <a:spcAft>
                <a:spcPts val="0"/>
              </a:spcAft>
              <a:buClr>
                <a:schemeClr val="lt1"/>
              </a:buClr>
              <a:buSzPts val="2000"/>
              <a:buFont typeface="Calibri"/>
              <a:buChar char="○"/>
            </a:pPr>
            <a:r>
              <a:rPr b="0" i="0" lang="en-US" sz="3000" u="none" cap="none" strike="noStrike">
                <a:solidFill>
                  <a:schemeClr val="lt1"/>
                </a:solidFill>
                <a:latin typeface="Calibri"/>
                <a:ea typeface="Calibri"/>
                <a:cs typeface="Calibri"/>
                <a:sym typeface="Calibri"/>
              </a:rPr>
              <a:t>estuaries: Where the mouth of a river meets the tides</a:t>
            </a:r>
            <a:endParaRPr b="0" i="0" sz="3000" u="none" cap="none" strike="noStrike">
              <a:solidFill>
                <a:schemeClr val="lt1"/>
              </a:solidFill>
              <a:latin typeface="Calibri"/>
              <a:ea typeface="Calibri"/>
              <a:cs typeface="Calibri"/>
              <a:sym typeface="Calibri"/>
            </a:endParaRPr>
          </a:p>
          <a:p>
            <a:pPr indent="-355600" lvl="1" marL="914400" marR="0" rtl="0" algn="l">
              <a:spcBef>
                <a:spcPts val="0"/>
              </a:spcBef>
              <a:spcAft>
                <a:spcPts val="0"/>
              </a:spcAft>
              <a:buClr>
                <a:schemeClr val="lt1"/>
              </a:buClr>
              <a:buSzPts val="2000"/>
              <a:buFont typeface="Calibri"/>
              <a:buChar char="○"/>
            </a:pPr>
            <a:r>
              <a:rPr b="0" i="0" lang="en-US" sz="3000" u="none" cap="none" strike="noStrike">
                <a:solidFill>
                  <a:schemeClr val="lt1"/>
                </a:solidFill>
                <a:latin typeface="Calibri"/>
                <a:ea typeface="Calibri"/>
                <a:cs typeface="Calibri"/>
                <a:sym typeface="Calibri"/>
              </a:rPr>
              <a:t>mudflats: The muddy land left uncovered at low tide</a:t>
            </a:r>
            <a:endParaRPr b="0" i="0" sz="3000" u="none" cap="none" strike="noStrike">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63"/>
          <p:cNvSpPr txBox="1"/>
          <p:nvPr>
            <p:ph type="title"/>
          </p:nvPr>
        </p:nvSpPr>
        <p:spPr>
          <a:xfrm>
            <a:off x="457200" y="1618499"/>
            <a:ext cx="8229600" cy="163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959"/>
              <a:buFont typeface="Calibri"/>
              <a:buNone/>
            </a:pPr>
            <a:r>
              <a:rPr b="1" lang="en-US" sz="3660"/>
              <a:t>Explain this: </a:t>
            </a:r>
            <a:r>
              <a:rPr lang="en-US" sz="3660"/>
              <a:t> How did the beach ball end up at the other end of the beach?!?!</a:t>
            </a:r>
            <a:br>
              <a:rPr lang="en-US" sz="3960"/>
            </a:br>
            <a:r>
              <a:rPr lang="en-US" sz="3960"/>
              <a:t> </a:t>
            </a:r>
            <a:endParaRPr/>
          </a:p>
        </p:txBody>
      </p:sp>
      <p:pic>
        <p:nvPicPr>
          <p:cNvPr id="683" name="Google Shape;683;p63"/>
          <p:cNvPicPr preferRelativeResize="0"/>
          <p:nvPr/>
        </p:nvPicPr>
        <p:blipFill rotWithShape="1">
          <a:blip r:embed="rId3">
            <a:alphaModFix/>
          </a:blip>
          <a:srcRect b="0" l="0" r="0" t="0"/>
          <a:stretch/>
        </p:blipFill>
        <p:spPr>
          <a:xfrm>
            <a:off x="1522450" y="2852925"/>
            <a:ext cx="6309825" cy="4567450"/>
          </a:xfrm>
          <a:prstGeom prst="rect">
            <a:avLst/>
          </a:prstGeom>
          <a:noFill/>
          <a:ln>
            <a:noFill/>
          </a:ln>
        </p:spPr>
      </p:pic>
      <p:sp>
        <p:nvSpPr>
          <p:cNvPr id="684" name="Google Shape;684;p63"/>
          <p:cNvSpPr txBox="1"/>
          <p:nvPr>
            <p:ph type="title"/>
          </p:nvPr>
        </p:nvSpPr>
        <p:spPr>
          <a:xfrm>
            <a:off x="96000" y="274650"/>
            <a:ext cx="89565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100"/>
              <a:buFont typeface="Rambla"/>
              <a:buNone/>
            </a:pPr>
            <a:r>
              <a:rPr i="0" lang="en-US" u="none" cap="none" strike="noStrike">
                <a:latin typeface="Arial Black"/>
                <a:ea typeface="Arial Black"/>
                <a:cs typeface="Arial Black"/>
                <a:sym typeface="Arial Black"/>
              </a:rPr>
              <a:t>Littoral/ Longshore Currents</a:t>
            </a:r>
            <a:endParaRPr i="0" u="none" cap="none" strike="noStrike">
              <a:latin typeface="Arial Black"/>
              <a:ea typeface="Arial Black"/>
              <a:cs typeface="Arial Black"/>
              <a:sym typeface="Arial Black"/>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64"/>
          <p:cNvSpPr txBox="1"/>
          <p:nvPr>
            <p:ph type="title"/>
          </p:nvPr>
        </p:nvSpPr>
        <p:spPr>
          <a:xfrm>
            <a:off x="96000" y="274650"/>
            <a:ext cx="89565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100"/>
              <a:buFont typeface="Rambla"/>
              <a:buNone/>
            </a:pPr>
            <a:r>
              <a:rPr i="0" lang="en-US" u="none" cap="none" strike="noStrike">
                <a:latin typeface="Arial Black"/>
                <a:ea typeface="Arial Black"/>
                <a:cs typeface="Arial Black"/>
                <a:sym typeface="Arial Black"/>
              </a:rPr>
              <a:t>Littoral/ Longshore Currents</a:t>
            </a:r>
            <a:endParaRPr i="0" u="none" cap="none" strike="noStrike">
              <a:latin typeface="Arial Black"/>
              <a:ea typeface="Arial Black"/>
              <a:cs typeface="Arial Black"/>
              <a:sym typeface="Arial Black"/>
            </a:endParaRPr>
          </a:p>
        </p:txBody>
      </p:sp>
      <p:sp>
        <p:nvSpPr>
          <p:cNvPr id="690" name="Google Shape;690;p64"/>
          <p:cNvSpPr txBox="1"/>
          <p:nvPr>
            <p:ph idx="2" type="body"/>
          </p:nvPr>
        </p:nvSpPr>
        <p:spPr>
          <a:xfrm>
            <a:off x="5012120" y="1600199"/>
            <a:ext cx="3911646" cy="508188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800"/>
              <a:buNone/>
            </a:pPr>
            <a:r>
              <a:rPr b="1" lang="en-US"/>
              <a:t>Littoral or longshore currents</a:t>
            </a:r>
            <a:r>
              <a:rPr lang="en-US"/>
              <a:t> are </a:t>
            </a:r>
            <a:r>
              <a:rPr b="1" lang="en-US"/>
              <a:t>affected</a:t>
            </a:r>
            <a:r>
              <a:rPr lang="en-US"/>
              <a:t> by the velocity and angle of a wave. </a:t>
            </a:r>
            <a:endParaRPr/>
          </a:p>
          <a:p>
            <a:pPr indent="0" lvl="0" marL="0" rtl="0" algn="l">
              <a:spcBef>
                <a:spcPts val="560"/>
              </a:spcBef>
              <a:spcAft>
                <a:spcPts val="0"/>
              </a:spcAft>
              <a:buClr>
                <a:schemeClr val="lt1"/>
              </a:buClr>
              <a:buSzPts val="2800"/>
              <a:buNone/>
            </a:pPr>
            <a:r>
              <a:t/>
            </a:r>
            <a:endParaRPr/>
          </a:p>
          <a:p>
            <a:pPr indent="0" lvl="0" marL="0" rtl="0" algn="l">
              <a:spcBef>
                <a:spcPts val="560"/>
              </a:spcBef>
              <a:spcAft>
                <a:spcPts val="0"/>
              </a:spcAft>
              <a:buClr>
                <a:schemeClr val="lt1"/>
              </a:buClr>
              <a:buSzPts val="2800"/>
              <a:buNone/>
            </a:pPr>
            <a:r>
              <a:rPr lang="en-US"/>
              <a:t>The water in a </a:t>
            </a:r>
            <a:r>
              <a:rPr b="1" lang="en-US"/>
              <a:t>longshore current</a:t>
            </a:r>
            <a:r>
              <a:rPr lang="en-US"/>
              <a:t> flows up onto the beach, and back into the ocean. This can lead to a current that moves along the shore</a:t>
            </a:r>
            <a:endParaRPr/>
          </a:p>
        </p:txBody>
      </p:sp>
      <p:pic>
        <p:nvPicPr>
          <p:cNvPr id="691" name="Google Shape;691;p64"/>
          <p:cNvPicPr preferRelativeResize="0"/>
          <p:nvPr>
            <p:ph idx="1" type="body"/>
          </p:nvPr>
        </p:nvPicPr>
        <p:blipFill rotWithShape="1">
          <a:blip r:embed="rId3">
            <a:alphaModFix/>
          </a:blip>
          <a:srcRect b="-50861" l="0" r="0" t="-50861"/>
          <a:stretch/>
        </p:blipFill>
        <p:spPr>
          <a:xfrm>
            <a:off x="-343223" y="-629307"/>
            <a:ext cx="5434719" cy="87262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65"/>
          <p:cNvSpPr txBox="1"/>
          <p:nvPr>
            <p:ph type="title"/>
          </p:nvPr>
        </p:nvSpPr>
        <p:spPr>
          <a:xfrm>
            <a:off x="96000" y="274650"/>
            <a:ext cx="89565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100"/>
              <a:buFont typeface="Rambla"/>
              <a:buNone/>
            </a:pPr>
            <a:r>
              <a:rPr i="0" lang="en-US" u="none" cap="none" strike="noStrike">
                <a:latin typeface="Arial Black"/>
                <a:ea typeface="Arial Black"/>
                <a:cs typeface="Arial Black"/>
                <a:sym typeface="Arial Black"/>
              </a:rPr>
              <a:t>Littoral/ Longshore Currents</a:t>
            </a:r>
            <a:endParaRPr i="0" u="none" cap="none" strike="noStrike">
              <a:latin typeface="Arial Black"/>
              <a:ea typeface="Arial Black"/>
              <a:cs typeface="Arial Black"/>
              <a:sym typeface="Arial Black"/>
            </a:endParaRPr>
          </a:p>
        </p:txBody>
      </p:sp>
      <p:pic>
        <p:nvPicPr>
          <p:cNvPr id="697" name="Google Shape;697;p65"/>
          <p:cNvPicPr preferRelativeResize="0"/>
          <p:nvPr/>
        </p:nvPicPr>
        <p:blipFill>
          <a:blip r:embed="rId3">
            <a:alphaModFix/>
          </a:blip>
          <a:stretch>
            <a:fillRect/>
          </a:stretch>
        </p:blipFill>
        <p:spPr>
          <a:xfrm>
            <a:off x="-41287" y="1737375"/>
            <a:ext cx="9231076" cy="42976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66"/>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704" name="Google Shape;704;p66"/>
          <p:cNvSpPr txBox="1"/>
          <p:nvPr>
            <p:ph idx="1" type="body"/>
          </p:nvPr>
        </p:nvSpPr>
        <p:spPr>
          <a:xfrm>
            <a:off x="457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705" name="Google Shape;705;p66"/>
          <p:cNvSpPr txBox="1"/>
          <p:nvPr>
            <p:ph idx="2" type="body"/>
          </p:nvPr>
        </p:nvSpPr>
        <p:spPr>
          <a:xfrm>
            <a:off x="4648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pic>
        <p:nvPicPr>
          <p:cNvPr descr="An overview of longshore drift. Find out more on Internet Geography: https://www.internetgeography.net/topics/what-is-longshore-drift/" id="706" name="Google Shape;706;p66" title="Longshore Drift">
            <a:hlinkClick r:id="rId3"/>
          </p:cNvPr>
          <p:cNvPicPr preferRelativeResize="0"/>
          <p:nvPr/>
        </p:nvPicPr>
        <p:blipFill>
          <a:blip r:embed="rId4">
            <a:alphaModFix/>
          </a:blip>
          <a:stretch>
            <a:fillRect/>
          </a:stretch>
        </p:blipFill>
        <p:spPr>
          <a:xfrm>
            <a:off x="457200" y="342900"/>
            <a:ext cx="8334750" cy="6227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1000"/>
                                        <p:tgtEl>
                                          <p:spTgt spid="7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67"/>
          <p:cNvSpPr txBox="1"/>
          <p:nvPr>
            <p:ph idx="2" type="body"/>
          </p:nvPr>
        </p:nvSpPr>
        <p:spPr>
          <a:xfrm>
            <a:off x="4358916" y="1600200"/>
            <a:ext cx="4633494" cy="475006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800"/>
              <a:buNone/>
            </a:pPr>
            <a:r>
              <a:t/>
            </a:r>
            <a:endParaRPr b="1"/>
          </a:p>
          <a:p>
            <a:pPr indent="0" lvl="0" marL="0" rtl="0" algn="l">
              <a:spcBef>
                <a:spcPts val="560"/>
              </a:spcBef>
              <a:spcAft>
                <a:spcPts val="0"/>
              </a:spcAft>
              <a:buClr>
                <a:schemeClr val="lt1"/>
              </a:buClr>
              <a:buSzPts val="2800"/>
              <a:buNone/>
            </a:pPr>
            <a:r>
              <a:rPr b="1" lang="en-US"/>
              <a:t>Littoral</a:t>
            </a:r>
            <a:r>
              <a:rPr lang="en-US"/>
              <a:t> drift: </a:t>
            </a:r>
            <a:r>
              <a:rPr b="1" lang="en-US"/>
              <a:t>Littoral</a:t>
            </a:r>
            <a:r>
              <a:rPr lang="en-US"/>
              <a:t> transport is the term used for the transport of non-cohesive sediments, i.e. mainly sand, along the foreshore and the shoreface due to the action of the breaking waves and the longshore </a:t>
            </a:r>
            <a:r>
              <a:rPr b="1" lang="en-US"/>
              <a:t>current</a:t>
            </a:r>
            <a:r>
              <a:rPr lang="en-US"/>
              <a:t>.</a:t>
            </a:r>
            <a:endParaRPr/>
          </a:p>
          <a:p>
            <a:pPr indent="0" lvl="0" marL="0" rtl="0" algn="l">
              <a:spcBef>
                <a:spcPts val="560"/>
              </a:spcBef>
              <a:spcAft>
                <a:spcPts val="0"/>
              </a:spcAft>
              <a:buClr>
                <a:schemeClr val="lt1"/>
              </a:buClr>
              <a:buSzPts val="2800"/>
              <a:buNone/>
            </a:pPr>
            <a:r>
              <a:t/>
            </a:r>
            <a:endParaRPr/>
          </a:p>
        </p:txBody>
      </p:sp>
      <p:pic>
        <p:nvPicPr>
          <p:cNvPr descr="Spain long shore drift.png" id="712" name="Google Shape;712;p67"/>
          <p:cNvPicPr preferRelativeResize="0"/>
          <p:nvPr>
            <p:ph idx="1" type="body"/>
          </p:nvPr>
        </p:nvPicPr>
        <p:blipFill rotWithShape="1">
          <a:blip r:embed="rId3">
            <a:alphaModFix/>
          </a:blip>
          <a:srcRect b="-54146" l="0" r="0" t="-54146"/>
          <a:stretch/>
        </p:blipFill>
        <p:spPr>
          <a:xfrm>
            <a:off x="0" y="-274606"/>
            <a:ext cx="4255950" cy="8295391"/>
          </a:xfrm>
          <a:prstGeom prst="rect">
            <a:avLst/>
          </a:prstGeom>
          <a:noFill/>
          <a:ln>
            <a:noFill/>
          </a:ln>
        </p:spPr>
      </p:pic>
      <p:sp>
        <p:nvSpPr>
          <p:cNvPr id="713" name="Google Shape;713;p67"/>
          <p:cNvSpPr txBox="1"/>
          <p:nvPr>
            <p:ph type="title"/>
          </p:nvPr>
        </p:nvSpPr>
        <p:spPr>
          <a:xfrm>
            <a:off x="96000" y="274650"/>
            <a:ext cx="89565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100"/>
              <a:buFont typeface="Rambla"/>
              <a:buNone/>
            </a:pPr>
            <a:r>
              <a:rPr i="0" lang="en-US" u="none" cap="none" strike="noStrike">
                <a:latin typeface="Arial Black"/>
                <a:ea typeface="Arial Black"/>
                <a:cs typeface="Arial Black"/>
                <a:sym typeface="Arial Black"/>
              </a:rPr>
              <a:t>Littoral/ Longshore Currents</a:t>
            </a:r>
            <a:endParaRPr i="0" u="none" cap="none" strike="noStrike">
              <a:latin typeface="Arial Black"/>
              <a:ea typeface="Arial Black"/>
              <a:cs typeface="Arial Black"/>
              <a:sym typeface="Arial Black"/>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68"/>
          <p:cNvSpPr txBox="1"/>
          <p:nvPr>
            <p:ph type="title"/>
          </p:nvPr>
        </p:nvSpPr>
        <p:spPr>
          <a:xfrm>
            <a:off x="183050" y="274650"/>
            <a:ext cx="88695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Arial Black"/>
                <a:ea typeface="Arial Black"/>
                <a:cs typeface="Arial Black"/>
                <a:sym typeface="Arial Black"/>
              </a:rPr>
              <a:t>Geographic Inquiry Theme</a:t>
            </a:r>
            <a:endParaRPr>
              <a:latin typeface="Arial Black"/>
              <a:ea typeface="Arial Black"/>
              <a:cs typeface="Arial Black"/>
              <a:sym typeface="Arial Black"/>
            </a:endParaRPr>
          </a:p>
        </p:txBody>
      </p:sp>
      <p:sp>
        <p:nvSpPr>
          <p:cNvPr id="719" name="Google Shape;719;p68"/>
          <p:cNvSpPr txBox="1"/>
          <p:nvPr>
            <p:ph idx="1" type="body"/>
          </p:nvPr>
        </p:nvSpPr>
        <p:spPr>
          <a:xfrm>
            <a:off x="183052" y="2093871"/>
            <a:ext cx="2860181" cy="355173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800"/>
              <a:buNone/>
            </a:pPr>
            <a:r>
              <a:t/>
            </a:r>
            <a:endParaRPr>
              <a:latin typeface="Rockwell"/>
              <a:ea typeface="Rockwell"/>
              <a:cs typeface="Rockwell"/>
              <a:sym typeface="Rockwell"/>
            </a:endParaRPr>
          </a:p>
          <a:p>
            <a:pPr indent="0" lvl="0" marL="0" rtl="0" algn="l">
              <a:spcBef>
                <a:spcPts val="560"/>
              </a:spcBef>
              <a:spcAft>
                <a:spcPts val="0"/>
              </a:spcAft>
              <a:buClr>
                <a:schemeClr val="lt1"/>
              </a:buClr>
              <a:buSzPts val="2800"/>
              <a:buNone/>
            </a:pPr>
            <a:r>
              <a:rPr lang="en-US" sz="3000"/>
              <a:t>These ocean forces interact with the coastal places and shape the coast</a:t>
            </a:r>
            <a:endParaRPr sz="3000"/>
          </a:p>
        </p:txBody>
      </p:sp>
      <p:pic>
        <p:nvPicPr>
          <p:cNvPr descr="Coatal landforms.png" id="720" name="Google Shape;720;p68"/>
          <p:cNvPicPr preferRelativeResize="0"/>
          <p:nvPr>
            <p:ph idx="2" type="body"/>
          </p:nvPr>
        </p:nvPicPr>
        <p:blipFill rotWithShape="1">
          <a:blip r:embed="rId3">
            <a:alphaModFix/>
          </a:blip>
          <a:srcRect b="-83849" l="0" r="0" t="-83849"/>
          <a:stretch/>
        </p:blipFill>
        <p:spPr>
          <a:xfrm>
            <a:off x="3043233" y="-446235"/>
            <a:ext cx="6100767" cy="6865151"/>
          </a:xfrm>
          <a:prstGeom prst="rect">
            <a:avLst/>
          </a:prstGeom>
          <a:noFill/>
          <a:ln>
            <a:noFill/>
          </a:ln>
        </p:spPr>
      </p:pic>
      <p:pic>
        <p:nvPicPr>
          <p:cNvPr id="721" name="Google Shape;721;p68"/>
          <p:cNvPicPr preferRelativeResize="0"/>
          <p:nvPr/>
        </p:nvPicPr>
        <p:blipFill rotWithShape="1">
          <a:blip r:embed="rId4">
            <a:alphaModFix/>
          </a:blip>
          <a:srcRect b="0" l="0" r="0" t="0"/>
          <a:stretch/>
        </p:blipFill>
        <p:spPr>
          <a:xfrm>
            <a:off x="3043233" y="4228719"/>
            <a:ext cx="6100767" cy="26292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