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9144000" cx="16256000"/>
  <p:notesSz cx="6858000" cy="9144000"/>
  <p:embeddedFontLst>
    <p:embeddedFont>
      <p:font typeface="Arial Black"/>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ArialBlack-regular.fnt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e98bdba89f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e98bdba89f_0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e9a64432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e9a64432e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e9a64432e6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e9a64432e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e9a64432e6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e9a64432e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e9a64432e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e9a64432e6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e98bdba89f_0_9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e98bdba89f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e98bdba89f_0_10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e98bdba89f_0_1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e98bdba89f_0_4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e98bdba89f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e98bdba89f_0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e98bdba89f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e98bdba89f_0_5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e98bdba89f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e98bdba89f_0_5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e98bdba89f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e98bdba89f_0_5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e98bdba89f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e98bdba89f_0_7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e98bdba89f_0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e98bdba89f_0_7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e98bdba89f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e98bdba89f_0_10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e98bdba89f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p14"/>
          <p:cNvSpPr txBox="1"/>
          <p:nvPr>
            <p:ph type="ctrTitle"/>
          </p:nvPr>
        </p:nvSpPr>
        <p:spPr>
          <a:xfrm>
            <a:off x="1219200" y="1496484"/>
            <a:ext cx="13817700" cy="3183600"/>
          </a:xfrm>
          <a:prstGeom prst="rect">
            <a:avLst/>
          </a:prstGeom>
          <a:noFill/>
          <a:ln>
            <a:noFill/>
          </a:ln>
        </p:spPr>
        <p:txBody>
          <a:bodyPr anchorCtr="0" anchor="b" bIns="74475" lIns="149000" spcFirstLastPara="1" rIns="149000" wrap="square" tIns="74475">
            <a:noAutofit/>
          </a:bodyPr>
          <a:lstStyle>
            <a:lvl1pPr lvl="0" algn="ctr">
              <a:lnSpc>
                <a:spcPct val="90000"/>
              </a:lnSpc>
              <a:spcBef>
                <a:spcPts val="0"/>
              </a:spcBef>
              <a:spcAft>
                <a:spcPts val="0"/>
              </a:spcAft>
              <a:buClr>
                <a:schemeClr val="lt1"/>
              </a:buClr>
              <a:buSzPts val="9800"/>
              <a:buFont typeface="Calibri"/>
              <a:buNone/>
              <a:defRPr sz="98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88" name="Google Shape;88;p14"/>
          <p:cNvSpPr txBox="1"/>
          <p:nvPr>
            <p:ph idx="1" type="subTitle"/>
          </p:nvPr>
        </p:nvSpPr>
        <p:spPr>
          <a:xfrm>
            <a:off x="2032000" y="4802717"/>
            <a:ext cx="12192000" cy="2207700"/>
          </a:xfrm>
          <a:prstGeom prst="rect">
            <a:avLst/>
          </a:prstGeom>
          <a:noFill/>
          <a:ln>
            <a:noFill/>
          </a:ln>
        </p:spPr>
        <p:txBody>
          <a:bodyPr anchorCtr="0" anchor="t" bIns="74475" lIns="149000" spcFirstLastPara="1" rIns="149000" wrap="square" tIns="74475">
            <a:noAutofit/>
          </a:bodyPr>
          <a:lstStyle>
            <a:lvl1pPr lvl="0" algn="ctr">
              <a:lnSpc>
                <a:spcPct val="90000"/>
              </a:lnSpc>
              <a:spcBef>
                <a:spcPts val="1600"/>
              </a:spcBef>
              <a:spcAft>
                <a:spcPts val="0"/>
              </a:spcAft>
              <a:buClr>
                <a:schemeClr val="lt1"/>
              </a:buClr>
              <a:buSzPts val="3900"/>
              <a:buNone/>
              <a:defRPr sz="3900"/>
            </a:lvl1pPr>
            <a:lvl2pPr lvl="1" algn="ctr">
              <a:lnSpc>
                <a:spcPct val="90000"/>
              </a:lnSpc>
              <a:spcBef>
                <a:spcPts val="800"/>
              </a:spcBef>
              <a:spcAft>
                <a:spcPts val="0"/>
              </a:spcAft>
              <a:buClr>
                <a:schemeClr val="lt1"/>
              </a:buClr>
              <a:buSzPts val="3300"/>
              <a:buNone/>
              <a:defRPr sz="3300"/>
            </a:lvl2pPr>
            <a:lvl3pPr lvl="2" algn="ctr">
              <a:lnSpc>
                <a:spcPct val="90000"/>
              </a:lnSpc>
              <a:spcBef>
                <a:spcPts val="800"/>
              </a:spcBef>
              <a:spcAft>
                <a:spcPts val="0"/>
              </a:spcAft>
              <a:buClr>
                <a:schemeClr val="lt1"/>
              </a:buClr>
              <a:buSzPts val="2900"/>
              <a:buNone/>
              <a:defRPr sz="2900"/>
            </a:lvl3pPr>
            <a:lvl4pPr lvl="3" algn="ctr">
              <a:lnSpc>
                <a:spcPct val="90000"/>
              </a:lnSpc>
              <a:spcBef>
                <a:spcPts val="800"/>
              </a:spcBef>
              <a:spcAft>
                <a:spcPts val="0"/>
              </a:spcAft>
              <a:buClr>
                <a:schemeClr val="lt1"/>
              </a:buClr>
              <a:buSzPts val="2600"/>
              <a:buNone/>
              <a:defRPr sz="2600"/>
            </a:lvl4pPr>
            <a:lvl5pPr lvl="4" algn="ctr">
              <a:lnSpc>
                <a:spcPct val="90000"/>
              </a:lnSpc>
              <a:spcBef>
                <a:spcPts val="800"/>
              </a:spcBef>
              <a:spcAft>
                <a:spcPts val="0"/>
              </a:spcAft>
              <a:buClr>
                <a:schemeClr val="lt1"/>
              </a:buClr>
              <a:buSzPts val="2600"/>
              <a:buNone/>
              <a:defRPr sz="2600"/>
            </a:lvl5pPr>
            <a:lvl6pPr lvl="5" algn="ctr">
              <a:lnSpc>
                <a:spcPct val="90000"/>
              </a:lnSpc>
              <a:spcBef>
                <a:spcPts val="800"/>
              </a:spcBef>
              <a:spcAft>
                <a:spcPts val="0"/>
              </a:spcAft>
              <a:buClr>
                <a:schemeClr val="lt1"/>
              </a:buClr>
              <a:buSzPts val="2600"/>
              <a:buNone/>
              <a:defRPr sz="2600"/>
            </a:lvl6pPr>
            <a:lvl7pPr lvl="6" algn="ctr">
              <a:lnSpc>
                <a:spcPct val="90000"/>
              </a:lnSpc>
              <a:spcBef>
                <a:spcPts val="800"/>
              </a:spcBef>
              <a:spcAft>
                <a:spcPts val="0"/>
              </a:spcAft>
              <a:buClr>
                <a:schemeClr val="lt1"/>
              </a:buClr>
              <a:buSzPts val="2600"/>
              <a:buNone/>
              <a:defRPr sz="2600"/>
            </a:lvl7pPr>
            <a:lvl8pPr lvl="7" algn="ctr">
              <a:lnSpc>
                <a:spcPct val="90000"/>
              </a:lnSpc>
              <a:spcBef>
                <a:spcPts val="800"/>
              </a:spcBef>
              <a:spcAft>
                <a:spcPts val="0"/>
              </a:spcAft>
              <a:buClr>
                <a:schemeClr val="lt1"/>
              </a:buClr>
              <a:buSzPts val="2600"/>
              <a:buNone/>
              <a:defRPr sz="2600"/>
            </a:lvl8pPr>
            <a:lvl9pPr lvl="8" algn="ctr">
              <a:lnSpc>
                <a:spcPct val="90000"/>
              </a:lnSpc>
              <a:spcBef>
                <a:spcPts val="800"/>
              </a:spcBef>
              <a:spcAft>
                <a:spcPts val="0"/>
              </a:spcAft>
              <a:buClr>
                <a:schemeClr val="lt1"/>
              </a:buClr>
              <a:buSzPts val="2600"/>
              <a:buNone/>
              <a:defRPr sz="2600"/>
            </a:lvl9pPr>
          </a:lstStyle>
          <a:p/>
        </p:txBody>
      </p:sp>
      <p:sp>
        <p:nvSpPr>
          <p:cNvPr id="89" name="Google Shape;89;p14"/>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0" name="Google Shape;90;p14"/>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1" name="Google Shape;91;p14"/>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2" name="Shape 92"/>
        <p:cNvGrpSpPr/>
        <p:nvPr/>
      </p:nvGrpSpPr>
      <p:grpSpPr>
        <a:xfrm>
          <a:off x="0" y="0"/>
          <a:ext cx="0" cy="0"/>
          <a:chOff x="0" y="0"/>
          <a:chExt cx="0" cy="0"/>
        </a:xfrm>
      </p:grpSpPr>
      <p:sp>
        <p:nvSpPr>
          <p:cNvPr id="93" name="Google Shape;93;p15"/>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94" name="Google Shape;94;p15"/>
          <p:cNvSpPr txBox="1"/>
          <p:nvPr>
            <p:ph idx="1" type="body"/>
          </p:nvPr>
        </p:nvSpPr>
        <p:spPr>
          <a:xfrm>
            <a:off x="1117600" y="2434167"/>
            <a:ext cx="14020800" cy="58017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95" name="Google Shape;95;p15"/>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6" name="Google Shape;96;p15"/>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7" name="Google Shape;97;p15"/>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8" name="Shape 98"/>
        <p:cNvGrpSpPr/>
        <p:nvPr/>
      </p:nvGrpSpPr>
      <p:grpSpPr>
        <a:xfrm>
          <a:off x="0" y="0"/>
          <a:ext cx="0" cy="0"/>
          <a:chOff x="0" y="0"/>
          <a:chExt cx="0" cy="0"/>
        </a:xfrm>
      </p:grpSpPr>
      <p:sp>
        <p:nvSpPr>
          <p:cNvPr id="99" name="Google Shape;99;p16"/>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00" name="Google Shape;100;p16"/>
          <p:cNvSpPr txBox="1"/>
          <p:nvPr>
            <p:ph idx="1" type="body"/>
          </p:nvPr>
        </p:nvSpPr>
        <p:spPr>
          <a:xfrm>
            <a:off x="1117600" y="2434167"/>
            <a:ext cx="6908700" cy="58017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01" name="Google Shape;101;p16"/>
          <p:cNvSpPr txBox="1"/>
          <p:nvPr>
            <p:ph idx="2" type="body"/>
          </p:nvPr>
        </p:nvSpPr>
        <p:spPr>
          <a:xfrm>
            <a:off x="8229600" y="2434167"/>
            <a:ext cx="6908700" cy="58017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02" name="Google Shape;102;p16"/>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3" name="Google Shape;103;p16"/>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4" name="Google Shape;104;p16"/>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17"/>
          <p:cNvSpPr txBox="1"/>
          <p:nvPr>
            <p:ph type="title"/>
          </p:nvPr>
        </p:nvSpPr>
        <p:spPr>
          <a:xfrm>
            <a:off x="1109134" y="2279652"/>
            <a:ext cx="14020800" cy="3803700"/>
          </a:xfrm>
          <a:prstGeom prst="rect">
            <a:avLst/>
          </a:prstGeom>
          <a:noFill/>
          <a:ln>
            <a:noFill/>
          </a:ln>
        </p:spPr>
        <p:txBody>
          <a:bodyPr anchorCtr="0" anchor="b" bIns="74475" lIns="149000" spcFirstLastPara="1" rIns="149000" wrap="square" tIns="74475">
            <a:noAutofit/>
          </a:bodyPr>
          <a:lstStyle>
            <a:lvl1pPr lvl="0" algn="l">
              <a:lnSpc>
                <a:spcPct val="90000"/>
              </a:lnSpc>
              <a:spcBef>
                <a:spcPts val="0"/>
              </a:spcBef>
              <a:spcAft>
                <a:spcPts val="0"/>
              </a:spcAft>
              <a:buClr>
                <a:schemeClr val="lt1"/>
              </a:buClr>
              <a:buSzPts val="9800"/>
              <a:buFont typeface="Calibri"/>
              <a:buNone/>
              <a:defRPr sz="98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07" name="Google Shape;107;p17"/>
          <p:cNvSpPr txBox="1"/>
          <p:nvPr>
            <p:ph idx="1" type="body"/>
          </p:nvPr>
        </p:nvSpPr>
        <p:spPr>
          <a:xfrm>
            <a:off x="1109134" y="6119285"/>
            <a:ext cx="14020800" cy="2000400"/>
          </a:xfrm>
          <a:prstGeom prst="rect">
            <a:avLst/>
          </a:prstGeom>
          <a:noFill/>
          <a:ln>
            <a:noFill/>
          </a:ln>
        </p:spPr>
        <p:txBody>
          <a:bodyPr anchorCtr="0" anchor="t" bIns="74475" lIns="149000" spcFirstLastPara="1" rIns="149000" wrap="square" tIns="74475">
            <a:noAutofit/>
          </a:bodyPr>
          <a:lstStyle>
            <a:lvl1pPr indent="-228600" lvl="0" marL="457200" algn="l">
              <a:lnSpc>
                <a:spcPct val="90000"/>
              </a:lnSpc>
              <a:spcBef>
                <a:spcPts val="1600"/>
              </a:spcBef>
              <a:spcAft>
                <a:spcPts val="0"/>
              </a:spcAft>
              <a:buClr>
                <a:schemeClr val="lt1"/>
              </a:buClr>
              <a:buSzPts val="3900"/>
              <a:buNone/>
              <a:defRPr sz="3900">
                <a:solidFill>
                  <a:schemeClr val="lt1"/>
                </a:solidFill>
              </a:defRPr>
            </a:lvl1pPr>
            <a:lvl2pPr indent="-228600" lvl="1" marL="914400" algn="l">
              <a:lnSpc>
                <a:spcPct val="90000"/>
              </a:lnSpc>
              <a:spcBef>
                <a:spcPts val="800"/>
              </a:spcBef>
              <a:spcAft>
                <a:spcPts val="0"/>
              </a:spcAft>
              <a:buClr>
                <a:schemeClr val="lt1"/>
              </a:buClr>
              <a:buSzPts val="3300"/>
              <a:buNone/>
              <a:defRPr sz="3300">
                <a:solidFill>
                  <a:schemeClr val="lt1"/>
                </a:solidFill>
              </a:defRPr>
            </a:lvl2pPr>
            <a:lvl3pPr indent="-228600" lvl="2" marL="1371600" algn="l">
              <a:lnSpc>
                <a:spcPct val="90000"/>
              </a:lnSpc>
              <a:spcBef>
                <a:spcPts val="800"/>
              </a:spcBef>
              <a:spcAft>
                <a:spcPts val="0"/>
              </a:spcAft>
              <a:buClr>
                <a:schemeClr val="lt1"/>
              </a:buClr>
              <a:buSzPts val="2900"/>
              <a:buNone/>
              <a:defRPr sz="2900">
                <a:solidFill>
                  <a:schemeClr val="lt1"/>
                </a:solidFill>
              </a:defRPr>
            </a:lvl3pPr>
            <a:lvl4pPr indent="-228600" lvl="3" marL="1828800" algn="l">
              <a:lnSpc>
                <a:spcPct val="90000"/>
              </a:lnSpc>
              <a:spcBef>
                <a:spcPts val="800"/>
              </a:spcBef>
              <a:spcAft>
                <a:spcPts val="0"/>
              </a:spcAft>
              <a:buClr>
                <a:schemeClr val="lt1"/>
              </a:buClr>
              <a:buSzPts val="2600"/>
              <a:buNone/>
              <a:defRPr sz="2600">
                <a:solidFill>
                  <a:schemeClr val="lt1"/>
                </a:solidFill>
              </a:defRPr>
            </a:lvl4pPr>
            <a:lvl5pPr indent="-228600" lvl="4" marL="2286000" algn="l">
              <a:lnSpc>
                <a:spcPct val="90000"/>
              </a:lnSpc>
              <a:spcBef>
                <a:spcPts val="800"/>
              </a:spcBef>
              <a:spcAft>
                <a:spcPts val="0"/>
              </a:spcAft>
              <a:buClr>
                <a:schemeClr val="lt1"/>
              </a:buClr>
              <a:buSzPts val="2600"/>
              <a:buNone/>
              <a:defRPr sz="2600">
                <a:solidFill>
                  <a:schemeClr val="lt1"/>
                </a:solidFill>
              </a:defRPr>
            </a:lvl5pPr>
            <a:lvl6pPr indent="-228600" lvl="5" marL="2743200" algn="l">
              <a:lnSpc>
                <a:spcPct val="90000"/>
              </a:lnSpc>
              <a:spcBef>
                <a:spcPts val="800"/>
              </a:spcBef>
              <a:spcAft>
                <a:spcPts val="0"/>
              </a:spcAft>
              <a:buClr>
                <a:schemeClr val="lt1"/>
              </a:buClr>
              <a:buSzPts val="2600"/>
              <a:buNone/>
              <a:defRPr sz="2600">
                <a:solidFill>
                  <a:schemeClr val="lt1"/>
                </a:solidFill>
              </a:defRPr>
            </a:lvl6pPr>
            <a:lvl7pPr indent="-228600" lvl="6" marL="3200400" algn="l">
              <a:lnSpc>
                <a:spcPct val="90000"/>
              </a:lnSpc>
              <a:spcBef>
                <a:spcPts val="800"/>
              </a:spcBef>
              <a:spcAft>
                <a:spcPts val="0"/>
              </a:spcAft>
              <a:buClr>
                <a:schemeClr val="lt1"/>
              </a:buClr>
              <a:buSzPts val="2600"/>
              <a:buNone/>
              <a:defRPr sz="2600">
                <a:solidFill>
                  <a:schemeClr val="lt1"/>
                </a:solidFill>
              </a:defRPr>
            </a:lvl7pPr>
            <a:lvl8pPr indent="-228600" lvl="7" marL="3657600" algn="l">
              <a:lnSpc>
                <a:spcPct val="90000"/>
              </a:lnSpc>
              <a:spcBef>
                <a:spcPts val="800"/>
              </a:spcBef>
              <a:spcAft>
                <a:spcPts val="0"/>
              </a:spcAft>
              <a:buClr>
                <a:schemeClr val="lt1"/>
              </a:buClr>
              <a:buSzPts val="2600"/>
              <a:buNone/>
              <a:defRPr sz="2600">
                <a:solidFill>
                  <a:schemeClr val="lt1"/>
                </a:solidFill>
              </a:defRPr>
            </a:lvl8pPr>
            <a:lvl9pPr indent="-228600" lvl="8" marL="4114800" algn="l">
              <a:lnSpc>
                <a:spcPct val="90000"/>
              </a:lnSpc>
              <a:spcBef>
                <a:spcPts val="800"/>
              </a:spcBef>
              <a:spcAft>
                <a:spcPts val="0"/>
              </a:spcAft>
              <a:buClr>
                <a:schemeClr val="lt1"/>
              </a:buClr>
              <a:buSzPts val="2600"/>
              <a:buNone/>
              <a:defRPr sz="2600">
                <a:solidFill>
                  <a:schemeClr val="lt1"/>
                </a:solidFill>
              </a:defRPr>
            </a:lvl9pPr>
          </a:lstStyle>
          <a:p/>
        </p:txBody>
      </p:sp>
      <p:sp>
        <p:nvSpPr>
          <p:cNvPr id="108" name="Google Shape;108;p17"/>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9" name="Google Shape;109;p17"/>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0" name="Google Shape;110;p17"/>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1" name="Shape 111"/>
        <p:cNvGrpSpPr/>
        <p:nvPr/>
      </p:nvGrpSpPr>
      <p:grpSpPr>
        <a:xfrm>
          <a:off x="0" y="0"/>
          <a:ext cx="0" cy="0"/>
          <a:chOff x="0" y="0"/>
          <a:chExt cx="0" cy="0"/>
        </a:xfrm>
      </p:grpSpPr>
      <p:sp>
        <p:nvSpPr>
          <p:cNvPr id="112" name="Google Shape;112;p18"/>
          <p:cNvSpPr txBox="1"/>
          <p:nvPr>
            <p:ph type="title"/>
          </p:nvPr>
        </p:nvSpPr>
        <p:spPr>
          <a:xfrm>
            <a:off x="1119717" y="486835"/>
            <a:ext cx="14020800" cy="17676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13" name="Google Shape;113;p18"/>
          <p:cNvSpPr txBox="1"/>
          <p:nvPr>
            <p:ph idx="1" type="body"/>
          </p:nvPr>
        </p:nvSpPr>
        <p:spPr>
          <a:xfrm>
            <a:off x="1119719" y="2241551"/>
            <a:ext cx="6876900" cy="1098300"/>
          </a:xfrm>
          <a:prstGeom prst="rect">
            <a:avLst/>
          </a:prstGeom>
          <a:noFill/>
          <a:ln>
            <a:noFill/>
          </a:ln>
        </p:spPr>
        <p:txBody>
          <a:bodyPr anchorCtr="0" anchor="b" bIns="74475" lIns="149000" spcFirstLastPara="1" rIns="149000" wrap="square" tIns="74475">
            <a:noAutofit/>
          </a:bodyPr>
          <a:lstStyle>
            <a:lvl1pPr indent="-228600" lvl="0" marL="457200" algn="l">
              <a:lnSpc>
                <a:spcPct val="90000"/>
              </a:lnSpc>
              <a:spcBef>
                <a:spcPts val="1600"/>
              </a:spcBef>
              <a:spcAft>
                <a:spcPts val="0"/>
              </a:spcAft>
              <a:buClr>
                <a:schemeClr val="lt1"/>
              </a:buClr>
              <a:buSzPts val="3900"/>
              <a:buNone/>
              <a:defRPr b="1" sz="3900"/>
            </a:lvl1pPr>
            <a:lvl2pPr indent="-228600" lvl="1" marL="914400" algn="l">
              <a:lnSpc>
                <a:spcPct val="90000"/>
              </a:lnSpc>
              <a:spcBef>
                <a:spcPts val="800"/>
              </a:spcBef>
              <a:spcAft>
                <a:spcPts val="0"/>
              </a:spcAft>
              <a:buClr>
                <a:schemeClr val="lt1"/>
              </a:buClr>
              <a:buSzPts val="3300"/>
              <a:buNone/>
              <a:defRPr b="1" sz="3300"/>
            </a:lvl2pPr>
            <a:lvl3pPr indent="-228600" lvl="2" marL="1371600" algn="l">
              <a:lnSpc>
                <a:spcPct val="90000"/>
              </a:lnSpc>
              <a:spcBef>
                <a:spcPts val="800"/>
              </a:spcBef>
              <a:spcAft>
                <a:spcPts val="0"/>
              </a:spcAft>
              <a:buClr>
                <a:schemeClr val="lt1"/>
              </a:buClr>
              <a:buSzPts val="2900"/>
              <a:buNone/>
              <a:defRPr b="1" sz="2900"/>
            </a:lvl3pPr>
            <a:lvl4pPr indent="-228600" lvl="3" marL="1828800" algn="l">
              <a:lnSpc>
                <a:spcPct val="90000"/>
              </a:lnSpc>
              <a:spcBef>
                <a:spcPts val="800"/>
              </a:spcBef>
              <a:spcAft>
                <a:spcPts val="0"/>
              </a:spcAft>
              <a:buClr>
                <a:schemeClr val="lt1"/>
              </a:buClr>
              <a:buSzPts val="2600"/>
              <a:buNone/>
              <a:defRPr b="1" sz="2600"/>
            </a:lvl4pPr>
            <a:lvl5pPr indent="-228600" lvl="4" marL="2286000" algn="l">
              <a:lnSpc>
                <a:spcPct val="90000"/>
              </a:lnSpc>
              <a:spcBef>
                <a:spcPts val="800"/>
              </a:spcBef>
              <a:spcAft>
                <a:spcPts val="0"/>
              </a:spcAft>
              <a:buClr>
                <a:schemeClr val="lt1"/>
              </a:buClr>
              <a:buSzPts val="2600"/>
              <a:buNone/>
              <a:defRPr b="1" sz="2600"/>
            </a:lvl5pPr>
            <a:lvl6pPr indent="-228600" lvl="5" marL="2743200" algn="l">
              <a:lnSpc>
                <a:spcPct val="90000"/>
              </a:lnSpc>
              <a:spcBef>
                <a:spcPts val="800"/>
              </a:spcBef>
              <a:spcAft>
                <a:spcPts val="0"/>
              </a:spcAft>
              <a:buClr>
                <a:schemeClr val="lt1"/>
              </a:buClr>
              <a:buSzPts val="2600"/>
              <a:buNone/>
              <a:defRPr b="1" sz="2600"/>
            </a:lvl6pPr>
            <a:lvl7pPr indent="-228600" lvl="6" marL="3200400" algn="l">
              <a:lnSpc>
                <a:spcPct val="90000"/>
              </a:lnSpc>
              <a:spcBef>
                <a:spcPts val="800"/>
              </a:spcBef>
              <a:spcAft>
                <a:spcPts val="0"/>
              </a:spcAft>
              <a:buClr>
                <a:schemeClr val="lt1"/>
              </a:buClr>
              <a:buSzPts val="2600"/>
              <a:buNone/>
              <a:defRPr b="1" sz="2600"/>
            </a:lvl7pPr>
            <a:lvl8pPr indent="-228600" lvl="7" marL="3657600" algn="l">
              <a:lnSpc>
                <a:spcPct val="90000"/>
              </a:lnSpc>
              <a:spcBef>
                <a:spcPts val="800"/>
              </a:spcBef>
              <a:spcAft>
                <a:spcPts val="0"/>
              </a:spcAft>
              <a:buClr>
                <a:schemeClr val="lt1"/>
              </a:buClr>
              <a:buSzPts val="2600"/>
              <a:buNone/>
              <a:defRPr b="1" sz="2600"/>
            </a:lvl8pPr>
            <a:lvl9pPr indent="-228600" lvl="8" marL="4114800" algn="l">
              <a:lnSpc>
                <a:spcPct val="90000"/>
              </a:lnSpc>
              <a:spcBef>
                <a:spcPts val="800"/>
              </a:spcBef>
              <a:spcAft>
                <a:spcPts val="0"/>
              </a:spcAft>
              <a:buClr>
                <a:schemeClr val="lt1"/>
              </a:buClr>
              <a:buSzPts val="2600"/>
              <a:buNone/>
              <a:defRPr b="1" sz="2600"/>
            </a:lvl9pPr>
          </a:lstStyle>
          <a:p/>
        </p:txBody>
      </p:sp>
      <p:sp>
        <p:nvSpPr>
          <p:cNvPr id="114" name="Google Shape;114;p18"/>
          <p:cNvSpPr txBox="1"/>
          <p:nvPr>
            <p:ph idx="2" type="body"/>
          </p:nvPr>
        </p:nvSpPr>
        <p:spPr>
          <a:xfrm>
            <a:off x="1119719" y="3340100"/>
            <a:ext cx="6876900" cy="49128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15" name="Google Shape;115;p18"/>
          <p:cNvSpPr txBox="1"/>
          <p:nvPr>
            <p:ph idx="3" type="body"/>
          </p:nvPr>
        </p:nvSpPr>
        <p:spPr>
          <a:xfrm>
            <a:off x="8229600" y="2241551"/>
            <a:ext cx="6910800" cy="1098300"/>
          </a:xfrm>
          <a:prstGeom prst="rect">
            <a:avLst/>
          </a:prstGeom>
          <a:noFill/>
          <a:ln>
            <a:noFill/>
          </a:ln>
        </p:spPr>
        <p:txBody>
          <a:bodyPr anchorCtr="0" anchor="b" bIns="74475" lIns="149000" spcFirstLastPara="1" rIns="149000" wrap="square" tIns="74475">
            <a:noAutofit/>
          </a:bodyPr>
          <a:lstStyle>
            <a:lvl1pPr indent="-228600" lvl="0" marL="457200" algn="l">
              <a:lnSpc>
                <a:spcPct val="90000"/>
              </a:lnSpc>
              <a:spcBef>
                <a:spcPts val="1600"/>
              </a:spcBef>
              <a:spcAft>
                <a:spcPts val="0"/>
              </a:spcAft>
              <a:buClr>
                <a:schemeClr val="lt1"/>
              </a:buClr>
              <a:buSzPts val="3900"/>
              <a:buNone/>
              <a:defRPr b="1" sz="3900"/>
            </a:lvl1pPr>
            <a:lvl2pPr indent="-228600" lvl="1" marL="914400" algn="l">
              <a:lnSpc>
                <a:spcPct val="90000"/>
              </a:lnSpc>
              <a:spcBef>
                <a:spcPts val="800"/>
              </a:spcBef>
              <a:spcAft>
                <a:spcPts val="0"/>
              </a:spcAft>
              <a:buClr>
                <a:schemeClr val="lt1"/>
              </a:buClr>
              <a:buSzPts val="3300"/>
              <a:buNone/>
              <a:defRPr b="1" sz="3300"/>
            </a:lvl2pPr>
            <a:lvl3pPr indent="-228600" lvl="2" marL="1371600" algn="l">
              <a:lnSpc>
                <a:spcPct val="90000"/>
              </a:lnSpc>
              <a:spcBef>
                <a:spcPts val="800"/>
              </a:spcBef>
              <a:spcAft>
                <a:spcPts val="0"/>
              </a:spcAft>
              <a:buClr>
                <a:schemeClr val="lt1"/>
              </a:buClr>
              <a:buSzPts val="2900"/>
              <a:buNone/>
              <a:defRPr b="1" sz="2900"/>
            </a:lvl3pPr>
            <a:lvl4pPr indent="-228600" lvl="3" marL="1828800" algn="l">
              <a:lnSpc>
                <a:spcPct val="90000"/>
              </a:lnSpc>
              <a:spcBef>
                <a:spcPts val="800"/>
              </a:spcBef>
              <a:spcAft>
                <a:spcPts val="0"/>
              </a:spcAft>
              <a:buClr>
                <a:schemeClr val="lt1"/>
              </a:buClr>
              <a:buSzPts val="2600"/>
              <a:buNone/>
              <a:defRPr b="1" sz="2600"/>
            </a:lvl4pPr>
            <a:lvl5pPr indent="-228600" lvl="4" marL="2286000" algn="l">
              <a:lnSpc>
                <a:spcPct val="90000"/>
              </a:lnSpc>
              <a:spcBef>
                <a:spcPts val="800"/>
              </a:spcBef>
              <a:spcAft>
                <a:spcPts val="0"/>
              </a:spcAft>
              <a:buClr>
                <a:schemeClr val="lt1"/>
              </a:buClr>
              <a:buSzPts val="2600"/>
              <a:buNone/>
              <a:defRPr b="1" sz="2600"/>
            </a:lvl5pPr>
            <a:lvl6pPr indent="-228600" lvl="5" marL="2743200" algn="l">
              <a:lnSpc>
                <a:spcPct val="90000"/>
              </a:lnSpc>
              <a:spcBef>
                <a:spcPts val="800"/>
              </a:spcBef>
              <a:spcAft>
                <a:spcPts val="0"/>
              </a:spcAft>
              <a:buClr>
                <a:schemeClr val="lt1"/>
              </a:buClr>
              <a:buSzPts val="2600"/>
              <a:buNone/>
              <a:defRPr b="1" sz="2600"/>
            </a:lvl6pPr>
            <a:lvl7pPr indent="-228600" lvl="6" marL="3200400" algn="l">
              <a:lnSpc>
                <a:spcPct val="90000"/>
              </a:lnSpc>
              <a:spcBef>
                <a:spcPts val="800"/>
              </a:spcBef>
              <a:spcAft>
                <a:spcPts val="0"/>
              </a:spcAft>
              <a:buClr>
                <a:schemeClr val="lt1"/>
              </a:buClr>
              <a:buSzPts val="2600"/>
              <a:buNone/>
              <a:defRPr b="1" sz="2600"/>
            </a:lvl7pPr>
            <a:lvl8pPr indent="-228600" lvl="7" marL="3657600" algn="l">
              <a:lnSpc>
                <a:spcPct val="90000"/>
              </a:lnSpc>
              <a:spcBef>
                <a:spcPts val="800"/>
              </a:spcBef>
              <a:spcAft>
                <a:spcPts val="0"/>
              </a:spcAft>
              <a:buClr>
                <a:schemeClr val="lt1"/>
              </a:buClr>
              <a:buSzPts val="2600"/>
              <a:buNone/>
              <a:defRPr b="1" sz="2600"/>
            </a:lvl8pPr>
            <a:lvl9pPr indent="-228600" lvl="8" marL="4114800" algn="l">
              <a:lnSpc>
                <a:spcPct val="90000"/>
              </a:lnSpc>
              <a:spcBef>
                <a:spcPts val="800"/>
              </a:spcBef>
              <a:spcAft>
                <a:spcPts val="0"/>
              </a:spcAft>
              <a:buClr>
                <a:schemeClr val="lt1"/>
              </a:buClr>
              <a:buSzPts val="2600"/>
              <a:buNone/>
              <a:defRPr b="1" sz="2600"/>
            </a:lvl9pPr>
          </a:lstStyle>
          <a:p/>
        </p:txBody>
      </p:sp>
      <p:sp>
        <p:nvSpPr>
          <p:cNvPr id="116" name="Google Shape;116;p18"/>
          <p:cNvSpPr txBox="1"/>
          <p:nvPr>
            <p:ph idx="4" type="body"/>
          </p:nvPr>
        </p:nvSpPr>
        <p:spPr>
          <a:xfrm>
            <a:off x="8229600" y="3340100"/>
            <a:ext cx="6910800" cy="49128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17" name="Google Shape;117;p18"/>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8" name="Google Shape;118;p18"/>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9" name="Google Shape;119;p18"/>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 name="Shape 120"/>
        <p:cNvGrpSpPr/>
        <p:nvPr/>
      </p:nvGrpSpPr>
      <p:grpSpPr>
        <a:xfrm>
          <a:off x="0" y="0"/>
          <a:ext cx="0" cy="0"/>
          <a:chOff x="0" y="0"/>
          <a:chExt cx="0" cy="0"/>
        </a:xfrm>
      </p:grpSpPr>
      <p:sp>
        <p:nvSpPr>
          <p:cNvPr id="121" name="Google Shape;121;p19"/>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22" name="Google Shape;122;p19"/>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3" name="Google Shape;123;p19"/>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4" name="Google Shape;124;p19"/>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20"/>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7" name="Google Shape;127;p20"/>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8" name="Google Shape;128;p20"/>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1"/>
          <p:cNvSpPr txBox="1"/>
          <p:nvPr>
            <p:ph type="title"/>
          </p:nvPr>
        </p:nvSpPr>
        <p:spPr>
          <a:xfrm>
            <a:off x="1119717" y="609600"/>
            <a:ext cx="5243100" cy="2133600"/>
          </a:xfrm>
          <a:prstGeom prst="rect">
            <a:avLst/>
          </a:prstGeom>
          <a:noFill/>
          <a:ln>
            <a:noFill/>
          </a:ln>
        </p:spPr>
        <p:txBody>
          <a:bodyPr anchorCtr="0" anchor="b" bIns="74475" lIns="149000" spcFirstLastPara="1" rIns="149000" wrap="square" tIns="74475">
            <a:noAutofit/>
          </a:bodyPr>
          <a:lstStyle>
            <a:lvl1pPr lvl="0" algn="l">
              <a:lnSpc>
                <a:spcPct val="90000"/>
              </a:lnSpc>
              <a:spcBef>
                <a:spcPts val="0"/>
              </a:spcBef>
              <a:spcAft>
                <a:spcPts val="0"/>
              </a:spcAft>
              <a:buClr>
                <a:schemeClr val="lt1"/>
              </a:buClr>
              <a:buSzPts val="5200"/>
              <a:buFont typeface="Calibri"/>
              <a:buNone/>
              <a:defRPr sz="52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31" name="Google Shape;131;p21"/>
          <p:cNvSpPr txBox="1"/>
          <p:nvPr>
            <p:ph idx="1" type="body"/>
          </p:nvPr>
        </p:nvSpPr>
        <p:spPr>
          <a:xfrm>
            <a:off x="6910917" y="1316568"/>
            <a:ext cx="8229900" cy="6498000"/>
          </a:xfrm>
          <a:prstGeom prst="rect">
            <a:avLst/>
          </a:prstGeom>
          <a:noFill/>
          <a:ln>
            <a:noFill/>
          </a:ln>
        </p:spPr>
        <p:txBody>
          <a:bodyPr anchorCtr="0" anchor="t" bIns="74475" lIns="149000" spcFirstLastPara="1" rIns="149000" wrap="square" tIns="74475">
            <a:noAutofit/>
          </a:bodyPr>
          <a:lstStyle>
            <a:lvl1pPr indent="-558800" lvl="0" marL="457200" algn="l">
              <a:lnSpc>
                <a:spcPct val="90000"/>
              </a:lnSpc>
              <a:spcBef>
                <a:spcPts val="1600"/>
              </a:spcBef>
              <a:spcAft>
                <a:spcPts val="0"/>
              </a:spcAft>
              <a:buClr>
                <a:schemeClr val="lt1"/>
              </a:buClr>
              <a:buSzPts val="5200"/>
              <a:buChar char="•"/>
              <a:defRPr sz="5200"/>
            </a:lvl1pPr>
            <a:lvl2pPr indent="-520700" lvl="1" marL="914400" algn="l">
              <a:lnSpc>
                <a:spcPct val="90000"/>
              </a:lnSpc>
              <a:spcBef>
                <a:spcPts val="800"/>
              </a:spcBef>
              <a:spcAft>
                <a:spcPts val="0"/>
              </a:spcAft>
              <a:buClr>
                <a:schemeClr val="lt1"/>
              </a:buClr>
              <a:buSzPts val="4600"/>
              <a:buChar char="•"/>
              <a:defRPr sz="4600"/>
            </a:lvl2pPr>
            <a:lvl3pPr indent="-476250" lvl="2" marL="1371600" algn="l">
              <a:lnSpc>
                <a:spcPct val="90000"/>
              </a:lnSpc>
              <a:spcBef>
                <a:spcPts val="800"/>
              </a:spcBef>
              <a:spcAft>
                <a:spcPts val="0"/>
              </a:spcAft>
              <a:buClr>
                <a:schemeClr val="lt1"/>
              </a:buClr>
              <a:buSzPts val="3900"/>
              <a:buChar char="•"/>
              <a:defRPr sz="3900"/>
            </a:lvl3pPr>
            <a:lvl4pPr indent="-438150" lvl="3" marL="1828800" algn="l">
              <a:lnSpc>
                <a:spcPct val="90000"/>
              </a:lnSpc>
              <a:spcBef>
                <a:spcPts val="800"/>
              </a:spcBef>
              <a:spcAft>
                <a:spcPts val="0"/>
              </a:spcAft>
              <a:buClr>
                <a:schemeClr val="lt1"/>
              </a:buClr>
              <a:buSzPts val="3300"/>
              <a:buChar char="•"/>
              <a:defRPr sz="3300"/>
            </a:lvl4pPr>
            <a:lvl5pPr indent="-438150" lvl="4" marL="2286000" algn="l">
              <a:lnSpc>
                <a:spcPct val="90000"/>
              </a:lnSpc>
              <a:spcBef>
                <a:spcPts val="800"/>
              </a:spcBef>
              <a:spcAft>
                <a:spcPts val="0"/>
              </a:spcAft>
              <a:buClr>
                <a:schemeClr val="lt1"/>
              </a:buClr>
              <a:buSzPts val="3300"/>
              <a:buChar char="•"/>
              <a:defRPr sz="3300"/>
            </a:lvl5pPr>
            <a:lvl6pPr indent="-438150" lvl="5" marL="2743200" algn="l">
              <a:lnSpc>
                <a:spcPct val="90000"/>
              </a:lnSpc>
              <a:spcBef>
                <a:spcPts val="800"/>
              </a:spcBef>
              <a:spcAft>
                <a:spcPts val="0"/>
              </a:spcAft>
              <a:buClr>
                <a:schemeClr val="lt1"/>
              </a:buClr>
              <a:buSzPts val="3300"/>
              <a:buChar char="•"/>
              <a:defRPr sz="3300"/>
            </a:lvl6pPr>
            <a:lvl7pPr indent="-438150" lvl="6" marL="3200400" algn="l">
              <a:lnSpc>
                <a:spcPct val="90000"/>
              </a:lnSpc>
              <a:spcBef>
                <a:spcPts val="800"/>
              </a:spcBef>
              <a:spcAft>
                <a:spcPts val="0"/>
              </a:spcAft>
              <a:buClr>
                <a:schemeClr val="lt1"/>
              </a:buClr>
              <a:buSzPts val="3300"/>
              <a:buChar char="•"/>
              <a:defRPr sz="3300"/>
            </a:lvl7pPr>
            <a:lvl8pPr indent="-438150" lvl="7" marL="3657600" algn="l">
              <a:lnSpc>
                <a:spcPct val="90000"/>
              </a:lnSpc>
              <a:spcBef>
                <a:spcPts val="800"/>
              </a:spcBef>
              <a:spcAft>
                <a:spcPts val="0"/>
              </a:spcAft>
              <a:buClr>
                <a:schemeClr val="lt1"/>
              </a:buClr>
              <a:buSzPts val="3300"/>
              <a:buChar char="•"/>
              <a:defRPr sz="3300"/>
            </a:lvl8pPr>
            <a:lvl9pPr indent="-438150" lvl="8" marL="4114800" algn="l">
              <a:lnSpc>
                <a:spcPct val="90000"/>
              </a:lnSpc>
              <a:spcBef>
                <a:spcPts val="800"/>
              </a:spcBef>
              <a:spcAft>
                <a:spcPts val="0"/>
              </a:spcAft>
              <a:buClr>
                <a:schemeClr val="lt1"/>
              </a:buClr>
              <a:buSzPts val="3300"/>
              <a:buChar char="•"/>
              <a:defRPr sz="3300"/>
            </a:lvl9pPr>
          </a:lstStyle>
          <a:p/>
        </p:txBody>
      </p:sp>
      <p:sp>
        <p:nvSpPr>
          <p:cNvPr id="132" name="Google Shape;132;p21"/>
          <p:cNvSpPr txBox="1"/>
          <p:nvPr>
            <p:ph idx="2" type="body"/>
          </p:nvPr>
        </p:nvSpPr>
        <p:spPr>
          <a:xfrm>
            <a:off x="1119717" y="2743200"/>
            <a:ext cx="5243100" cy="5082000"/>
          </a:xfrm>
          <a:prstGeom prst="rect">
            <a:avLst/>
          </a:prstGeom>
          <a:noFill/>
          <a:ln>
            <a:noFill/>
          </a:ln>
        </p:spPr>
        <p:txBody>
          <a:bodyPr anchorCtr="0" anchor="t" bIns="74475" lIns="149000" spcFirstLastPara="1" rIns="149000" wrap="square" tIns="74475">
            <a:noAutofit/>
          </a:bodyPr>
          <a:lstStyle>
            <a:lvl1pPr indent="-228600" lvl="0" marL="457200" algn="l">
              <a:lnSpc>
                <a:spcPct val="90000"/>
              </a:lnSpc>
              <a:spcBef>
                <a:spcPts val="1600"/>
              </a:spcBef>
              <a:spcAft>
                <a:spcPts val="0"/>
              </a:spcAft>
              <a:buClr>
                <a:schemeClr val="lt1"/>
              </a:buClr>
              <a:buSzPts val="2600"/>
              <a:buNone/>
              <a:defRPr sz="2600"/>
            </a:lvl1pPr>
            <a:lvl2pPr indent="-228600" lvl="1" marL="914400" algn="l">
              <a:lnSpc>
                <a:spcPct val="90000"/>
              </a:lnSpc>
              <a:spcBef>
                <a:spcPts val="800"/>
              </a:spcBef>
              <a:spcAft>
                <a:spcPts val="0"/>
              </a:spcAft>
              <a:buClr>
                <a:schemeClr val="lt1"/>
              </a:buClr>
              <a:buSzPts val="2300"/>
              <a:buNone/>
              <a:defRPr sz="2300"/>
            </a:lvl2pPr>
            <a:lvl3pPr indent="-228600" lvl="2" marL="1371600" algn="l">
              <a:lnSpc>
                <a:spcPct val="90000"/>
              </a:lnSpc>
              <a:spcBef>
                <a:spcPts val="800"/>
              </a:spcBef>
              <a:spcAft>
                <a:spcPts val="0"/>
              </a:spcAft>
              <a:buClr>
                <a:schemeClr val="lt1"/>
              </a:buClr>
              <a:buSzPts val="2000"/>
              <a:buNone/>
              <a:defRPr sz="2000"/>
            </a:lvl3pPr>
            <a:lvl4pPr indent="-228600" lvl="3" marL="1828800" algn="l">
              <a:lnSpc>
                <a:spcPct val="90000"/>
              </a:lnSpc>
              <a:spcBef>
                <a:spcPts val="800"/>
              </a:spcBef>
              <a:spcAft>
                <a:spcPts val="0"/>
              </a:spcAft>
              <a:buClr>
                <a:schemeClr val="lt1"/>
              </a:buClr>
              <a:buSzPts val="1600"/>
              <a:buNone/>
              <a:defRPr sz="1600"/>
            </a:lvl4pPr>
            <a:lvl5pPr indent="-228600" lvl="4" marL="2286000" algn="l">
              <a:lnSpc>
                <a:spcPct val="90000"/>
              </a:lnSpc>
              <a:spcBef>
                <a:spcPts val="800"/>
              </a:spcBef>
              <a:spcAft>
                <a:spcPts val="0"/>
              </a:spcAft>
              <a:buClr>
                <a:schemeClr val="lt1"/>
              </a:buClr>
              <a:buSzPts val="1600"/>
              <a:buNone/>
              <a:defRPr sz="1600"/>
            </a:lvl5pPr>
            <a:lvl6pPr indent="-228600" lvl="5" marL="2743200" algn="l">
              <a:lnSpc>
                <a:spcPct val="90000"/>
              </a:lnSpc>
              <a:spcBef>
                <a:spcPts val="800"/>
              </a:spcBef>
              <a:spcAft>
                <a:spcPts val="0"/>
              </a:spcAft>
              <a:buClr>
                <a:schemeClr val="lt1"/>
              </a:buClr>
              <a:buSzPts val="1600"/>
              <a:buNone/>
              <a:defRPr sz="1600"/>
            </a:lvl6pPr>
            <a:lvl7pPr indent="-228600" lvl="6" marL="3200400" algn="l">
              <a:lnSpc>
                <a:spcPct val="90000"/>
              </a:lnSpc>
              <a:spcBef>
                <a:spcPts val="800"/>
              </a:spcBef>
              <a:spcAft>
                <a:spcPts val="0"/>
              </a:spcAft>
              <a:buClr>
                <a:schemeClr val="lt1"/>
              </a:buClr>
              <a:buSzPts val="1600"/>
              <a:buNone/>
              <a:defRPr sz="1600"/>
            </a:lvl7pPr>
            <a:lvl8pPr indent="-228600" lvl="7" marL="3657600" algn="l">
              <a:lnSpc>
                <a:spcPct val="90000"/>
              </a:lnSpc>
              <a:spcBef>
                <a:spcPts val="800"/>
              </a:spcBef>
              <a:spcAft>
                <a:spcPts val="0"/>
              </a:spcAft>
              <a:buClr>
                <a:schemeClr val="lt1"/>
              </a:buClr>
              <a:buSzPts val="1600"/>
              <a:buNone/>
              <a:defRPr sz="1600"/>
            </a:lvl8pPr>
            <a:lvl9pPr indent="-228600" lvl="8" marL="4114800" algn="l">
              <a:lnSpc>
                <a:spcPct val="90000"/>
              </a:lnSpc>
              <a:spcBef>
                <a:spcPts val="800"/>
              </a:spcBef>
              <a:spcAft>
                <a:spcPts val="0"/>
              </a:spcAft>
              <a:buClr>
                <a:schemeClr val="lt1"/>
              </a:buClr>
              <a:buSzPts val="1600"/>
              <a:buNone/>
              <a:defRPr sz="1600"/>
            </a:lvl9pPr>
          </a:lstStyle>
          <a:p/>
        </p:txBody>
      </p:sp>
      <p:sp>
        <p:nvSpPr>
          <p:cNvPr id="133" name="Google Shape;133;p21"/>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34" name="Google Shape;134;p21"/>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35" name="Google Shape;135;p21"/>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22"/>
          <p:cNvSpPr txBox="1"/>
          <p:nvPr>
            <p:ph type="title"/>
          </p:nvPr>
        </p:nvSpPr>
        <p:spPr>
          <a:xfrm>
            <a:off x="1119717" y="609600"/>
            <a:ext cx="5243100" cy="2133600"/>
          </a:xfrm>
          <a:prstGeom prst="rect">
            <a:avLst/>
          </a:prstGeom>
          <a:noFill/>
          <a:ln>
            <a:noFill/>
          </a:ln>
        </p:spPr>
        <p:txBody>
          <a:bodyPr anchorCtr="0" anchor="b" bIns="74475" lIns="149000" spcFirstLastPara="1" rIns="149000" wrap="square" tIns="74475">
            <a:noAutofit/>
          </a:bodyPr>
          <a:lstStyle>
            <a:lvl1pPr lvl="0" algn="l">
              <a:lnSpc>
                <a:spcPct val="90000"/>
              </a:lnSpc>
              <a:spcBef>
                <a:spcPts val="0"/>
              </a:spcBef>
              <a:spcAft>
                <a:spcPts val="0"/>
              </a:spcAft>
              <a:buClr>
                <a:schemeClr val="lt1"/>
              </a:buClr>
              <a:buSzPts val="5200"/>
              <a:buFont typeface="Calibri"/>
              <a:buNone/>
              <a:defRPr sz="52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38" name="Google Shape;138;p22"/>
          <p:cNvSpPr/>
          <p:nvPr>
            <p:ph idx="2" type="pic"/>
          </p:nvPr>
        </p:nvSpPr>
        <p:spPr>
          <a:xfrm>
            <a:off x="6910917" y="1316568"/>
            <a:ext cx="8229900" cy="6498000"/>
          </a:xfrm>
          <a:prstGeom prst="rect">
            <a:avLst/>
          </a:prstGeom>
          <a:noFill/>
          <a:ln>
            <a:noFill/>
          </a:ln>
        </p:spPr>
        <p:txBody>
          <a:bodyPr anchorCtr="0" anchor="t" bIns="74475" lIns="149000" spcFirstLastPara="1" rIns="149000" wrap="square" tIns="74475">
            <a:noAutofit/>
          </a:bodyPr>
          <a:lstStyle>
            <a:lvl1pPr lvl="0" marR="0" algn="l">
              <a:lnSpc>
                <a:spcPct val="90000"/>
              </a:lnSpc>
              <a:spcBef>
                <a:spcPts val="1600"/>
              </a:spcBef>
              <a:spcAft>
                <a:spcPts val="0"/>
              </a:spcAft>
              <a:buClr>
                <a:schemeClr val="lt1"/>
              </a:buClr>
              <a:buSzPts val="5200"/>
              <a:buFont typeface="Arial"/>
              <a:buNone/>
              <a:defRPr b="0" i="0" sz="5200" u="none" cap="none" strike="noStrike">
                <a:solidFill>
                  <a:schemeClr val="lt1"/>
                </a:solidFill>
                <a:latin typeface="Calibri"/>
                <a:ea typeface="Calibri"/>
                <a:cs typeface="Calibri"/>
                <a:sym typeface="Calibri"/>
              </a:defRPr>
            </a:lvl1pPr>
            <a:lvl2pPr lvl="1" marR="0" algn="l">
              <a:lnSpc>
                <a:spcPct val="90000"/>
              </a:lnSpc>
              <a:spcBef>
                <a:spcPts val="800"/>
              </a:spcBef>
              <a:spcAft>
                <a:spcPts val="0"/>
              </a:spcAft>
              <a:buClr>
                <a:schemeClr val="lt1"/>
              </a:buClr>
              <a:buSzPts val="4600"/>
              <a:buFont typeface="Arial"/>
              <a:buNone/>
              <a:defRPr b="0" i="0" sz="4600" u="none" cap="none" strike="noStrike">
                <a:solidFill>
                  <a:schemeClr val="lt1"/>
                </a:solidFill>
                <a:latin typeface="Calibri"/>
                <a:ea typeface="Calibri"/>
                <a:cs typeface="Calibri"/>
                <a:sym typeface="Calibri"/>
              </a:defRPr>
            </a:lvl2pPr>
            <a:lvl3pPr lvl="2" marR="0" algn="l">
              <a:lnSpc>
                <a:spcPct val="90000"/>
              </a:lnSpc>
              <a:spcBef>
                <a:spcPts val="800"/>
              </a:spcBef>
              <a:spcAft>
                <a:spcPts val="0"/>
              </a:spcAft>
              <a:buClr>
                <a:schemeClr val="lt1"/>
              </a:buClr>
              <a:buSzPts val="3900"/>
              <a:buFont typeface="Arial"/>
              <a:buNone/>
              <a:defRPr b="0" i="0" sz="3900" u="none" cap="none" strike="noStrike">
                <a:solidFill>
                  <a:schemeClr val="lt1"/>
                </a:solidFill>
                <a:latin typeface="Calibri"/>
                <a:ea typeface="Calibri"/>
                <a:cs typeface="Calibri"/>
                <a:sym typeface="Calibri"/>
              </a:defRPr>
            </a:lvl3pPr>
            <a:lvl4pPr lvl="3"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4pPr>
            <a:lvl5pPr lvl="4"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5pPr>
            <a:lvl6pPr lvl="5"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6pPr>
            <a:lvl7pPr lvl="6"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7pPr>
            <a:lvl8pPr lvl="7"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8pPr>
            <a:lvl9pPr lvl="8" marR="0" algn="l">
              <a:lnSpc>
                <a:spcPct val="90000"/>
              </a:lnSpc>
              <a:spcBef>
                <a:spcPts val="8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9pPr>
          </a:lstStyle>
          <a:p/>
        </p:txBody>
      </p:sp>
      <p:sp>
        <p:nvSpPr>
          <p:cNvPr id="139" name="Google Shape;139;p22"/>
          <p:cNvSpPr txBox="1"/>
          <p:nvPr>
            <p:ph idx="1" type="body"/>
          </p:nvPr>
        </p:nvSpPr>
        <p:spPr>
          <a:xfrm>
            <a:off x="1119717" y="2743200"/>
            <a:ext cx="5243100" cy="5082000"/>
          </a:xfrm>
          <a:prstGeom prst="rect">
            <a:avLst/>
          </a:prstGeom>
          <a:noFill/>
          <a:ln>
            <a:noFill/>
          </a:ln>
        </p:spPr>
        <p:txBody>
          <a:bodyPr anchorCtr="0" anchor="t" bIns="74475" lIns="149000" spcFirstLastPara="1" rIns="149000" wrap="square" tIns="74475">
            <a:noAutofit/>
          </a:bodyPr>
          <a:lstStyle>
            <a:lvl1pPr indent="-228600" lvl="0" marL="457200" algn="l">
              <a:lnSpc>
                <a:spcPct val="90000"/>
              </a:lnSpc>
              <a:spcBef>
                <a:spcPts val="1600"/>
              </a:spcBef>
              <a:spcAft>
                <a:spcPts val="0"/>
              </a:spcAft>
              <a:buClr>
                <a:schemeClr val="lt1"/>
              </a:buClr>
              <a:buSzPts val="2600"/>
              <a:buNone/>
              <a:defRPr sz="2600"/>
            </a:lvl1pPr>
            <a:lvl2pPr indent="-228600" lvl="1" marL="914400" algn="l">
              <a:lnSpc>
                <a:spcPct val="90000"/>
              </a:lnSpc>
              <a:spcBef>
                <a:spcPts val="800"/>
              </a:spcBef>
              <a:spcAft>
                <a:spcPts val="0"/>
              </a:spcAft>
              <a:buClr>
                <a:schemeClr val="lt1"/>
              </a:buClr>
              <a:buSzPts val="2300"/>
              <a:buNone/>
              <a:defRPr sz="2300"/>
            </a:lvl2pPr>
            <a:lvl3pPr indent="-228600" lvl="2" marL="1371600" algn="l">
              <a:lnSpc>
                <a:spcPct val="90000"/>
              </a:lnSpc>
              <a:spcBef>
                <a:spcPts val="800"/>
              </a:spcBef>
              <a:spcAft>
                <a:spcPts val="0"/>
              </a:spcAft>
              <a:buClr>
                <a:schemeClr val="lt1"/>
              </a:buClr>
              <a:buSzPts val="2000"/>
              <a:buNone/>
              <a:defRPr sz="2000"/>
            </a:lvl3pPr>
            <a:lvl4pPr indent="-228600" lvl="3" marL="1828800" algn="l">
              <a:lnSpc>
                <a:spcPct val="90000"/>
              </a:lnSpc>
              <a:spcBef>
                <a:spcPts val="800"/>
              </a:spcBef>
              <a:spcAft>
                <a:spcPts val="0"/>
              </a:spcAft>
              <a:buClr>
                <a:schemeClr val="lt1"/>
              </a:buClr>
              <a:buSzPts val="1600"/>
              <a:buNone/>
              <a:defRPr sz="1600"/>
            </a:lvl4pPr>
            <a:lvl5pPr indent="-228600" lvl="4" marL="2286000" algn="l">
              <a:lnSpc>
                <a:spcPct val="90000"/>
              </a:lnSpc>
              <a:spcBef>
                <a:spcPts val="800"/>
              </a:spcBef>
              <a:spcAft>
                <a:spcPts val="0"/>
              </a:spcAft>
              <a:buClr>
                <a:schemeClr val="lt1"/>
              </a:buClr>
              <a:buSzPts val="1600"/>
              <a:buNone/>
              <a:defRPr sz="1600"/>
            </a:lvl5pPr>
            <a:lvl6pPr indent="-228600" lvl="5" marL="2743200" algn="l">
              <a:lnSpc>
                <a:spcPct val="90000"/>
              </a:lnSpc>
              <a:spcBef>
                <a:spcPts val="800"/>
              </a:spcBef>
              <a:spcAft>
                <a:spcPts val="0"/>
              </a:spcAft>
              <a:buClr>
                <a:schemeClr val="lt1"/>
              </a:buClr>
              <a:buSzPts val="1600"/>
              <a:buNone/>
              <a:defRPr sz="1600"/>
            </a:lvl6pPr>
            <a:lvl7pPr indent="-228600" lvl="6" marL="3200400" algn="l">
              <a:lnSpc>
                <a:spcPct val="90000"/>
              </a:lnSpc>
              <a:spcBef>
                <a:spcPts val="800"/>
              </a:spcBef>
              <a:spcAft>
                <a:spcPts val="0"/>
              </a:spcAft>
              <a:buClr>
                <a:schemeClr val="lt1"/>
              </a:buClr>
              <a:buSzPts val="1600"/>
              <a:buNone/>
              <a:defRPr sz="1600"/>
            </a:lvl7pPr>
            <a:lvl8pPr indent="-228600" lvl="7" marL="3657600" algn="l">
              <a:lnSpc>
                <a:spcPct val="90000"/>
              </a:lnSpc>
              <a:spcBef>
                <a:spcPts val="800"/>
              </a:spcBef>
              <a:spcAft>
                <a:spcPts val="0"/>
              </a:spcAft>
              <a:buClr>
                <a:schemeClr val="lt1"/>
              </a:buClr>
              <a:buSzPts val="1600"/>
              <a:buNone/>
              <a:defRPr sz="1600"/>
            </a:lvl8pPr>
            <a:lvl9pPr indent="-228600" lvl="8" marL="4114800" algn="l">
              <a:lnSpc>
                <a:spcPct val="90000"/>
              </a:lnSpc>
              <a:spcBef>
                <a:spcPts val="800"/>
              </a:spcBef>
              <a:spcAft>
                <a:spcPts val="0"/>
              </a:spcAft>
              <a:buClr>
                <a:schemeClr val="lt1"/>
              </a:buClr>
              <a:buSzPts val="1600"/>
              <a:buNone/>
              <a:defRPr sz="1600"/>
            </a:lvl9pPr>
          </a:lstStyle>
          <a:p/>
        </p:txBody>
      </p:sp>
      <p:sp>
        <p:nvSpPr>
          <p:cNvPr id="140" name="Google Shape;140;p22"/>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1" name="Google Shape;141;p22"/>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2" name="Google Shape;142;p22"/>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23"/>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45" name="Google Shape;145;p23"/>
          <p:cNvSpPr txBox="1"/>
          <p:nvPr>
            <p:ph idx="1" type="body"/>
          </p:nvPr>
        </p:nvSpPr>
        <p:spPr>
          <a:xfrm rot="5400000">
            <a:off x="5227150" y="-1675383"/>
            <a:ext cx="5801700" cy="140208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46" name="Google Shape;146;p23"/>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7" name="Google Shape;147;p23"/>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8" name="Google Shape;148;p23"/>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24"/>
          <p:cNvSpPr txBox="1"/>
          <p:nvPr>
            <p:ph type="title"/>
          </p:nvPr>
        </p:nvSpPr>
        <p:spPr>
          <a:xfrm rot="5400000">
            <a:off x="9511150" y="2608883"/>
            <a:ext cx="7749300" cy="3505200"/>
          </a:xfrm>
          <a:prstGeom prst="rect">
            <a:avLst/>
          </a:prstGeom>
          <a:noFill/>
          <a:ln>
            <a:noFill/>
          </a:ln>
        </p:spPr>
        <p:txBody>
          <a:bodyPr anchorCtr="0" anchor="ctr" bIns="74475" lIns="149000" spcFirstLastPara="1" rIns="149000" wrap="square" tIns="74475">
            <a:noAutofit/>
          </a:bodyPr>
          <a:lstStyle>
            <a:lvl1pPr lvl="0" algn="l">
              <a:lnSpc>
                <a:spcPct val="90000"/>
              </a:lnSpc>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51" name="Google Shape;151;p24"/>
          <p:cNvSpPr txBox="1"/>
          <p:nvPr>
            <p:ph idx="1" type="body"/>
          </p:nvPr>
        </p:nvSpPr>
        <p:spPr>
          <a:xfrm rot="5400000">
            <a:off x="2399100" y="-794767"/>
            <a:ext cx="7749300" cy="10312500"/>
          </a:xfrm>
          <a:prstGeom prst="rect">
            <a:avLst/>
          </a:prstGeom>
          <a:noFill/>
          <a:ln>
            <a:noFill/>
          </a:ln>
        </p:spPr>
        <p:txBody>
          <a:bodyPr anchorCtr="0" anchor="t" bIns="74475" lIns="149000" spcFirstLastPara="1" rIns="149000" wrap="square" tIns="74475">
            <a:noAutofit/>
          </a:bodyPr>
          <a:lstStyle>
            <a:lvl1pPr indent="-412750" lvl="0" marL="457200" algn="l">
              <a:lnSpc>
                <a:spcPct val="90000"/>
              </a:lnSpc>
              <a:spcBef>
                <a:spcPts val="1600"/>
              </a:spcBef>
              <a:spcAft>
                <a:spcPts val="0"/>
              </a:spcAft>
              <a:buClr>
                <a:schemeClr val="lt1"/>
              </a:buClr>
              <a:buSzPts val="2900"/>
              <a:buChar char="•"/>
              <a:defRPr/>
            </a:lvl1pPr>
            <a:lvl2pPr indent="-412750" lvl="1" marL="914400" algn="l">
              <a:lnSpc>
                <a:spcPct val="90000"/>
              </a:lnSpc>
              <a:spcBef>
                <a:spcPts val="800"/>
              </a:spcBef>
              <a:spcAft>
                <a:spcPts val="0"/>
              </a:spcAft>
              <a:buClr>
                <a:schemeClr val="lt1"/>
              </a:buClr>
              <a:buSzPts val="2900"/>
              <a:buChar char="•"/>
              <a:defRPr/>
            </a:lvl2pPr>
            <a:lvl3pPr indent="-412750" lvl="2" marL="1371600" algn="l">
              <a:lnSpc>
                <a:spcPct val="90000"/>
              </a:lnSpc>
              <a:spcBef>
                <a:spcPts val="800"/>
              </a:spcBef>
              <a:spcAft>
                <a:spcPts val="0"/>
              </a:spcAft>
              <a:buClr>
                <a:schemeClr val="lt1"/>
              </a:buClr>
              <a:buSzPts val="2900"/>
              <a:buChar char="•"/>
              <a:defRPr/>
            </a:lvl3pPr>
            <a:lvl4pPr indent="-412750" lvl="3" marL="1828800" algn="l">
              <a:lnSpc>
                <a:spcPct val="90000"/>
              </a:lnSpc>
              <a:spcBef>
                <a:spcPts val="800"/>
              </a:spcBef>
              <a:spcAft>
                <a:spcPts val="0"/>
              </a:spcAft>
              <a:buClr>
                <a:schemeClr val="lt1"/>
              </a:buClr>
              <a:buSzPts val="2900"/>
              <a:buChar char="•"/>
              <a:defRPr/>
            </a:lvl4pPr>
            <a:lvl5pPr indent="-412750" lvl="4" marL="2286000" algn="l">
              <a:lnSpc>
                <a:spcPct val="90000"/>
              </a:lnSpc>
              <a:spcBef>
                <a:spcPts val="800"/>
              </a:spcBef>
              <a:spcAft>
                <a:spcPts val="0"/>
              </a:spcAft>
              <a:buClr>
                <a:schemeClr val="lt1"/>
              </a:buClr>
              <a:buSzPts val="2900"/>
              <a:buChar char="•"/>
              <a:defRPr/>
            </a:lvl5pPr>
            <a:lvl6pPr indent="-412750" lvl="5" marL="2743200" algn="l">
              <a:lnSpc>
                <a:spcPct val="90000"/>
              </a:lnSpc>
              <a:spcBef>
                <a:spcPts val="800"/>
              </a:spcBef>
              <a:spcAft>
                <a:spcPts val="0"/>
              </a:spcAft>
              <a:buClr>
                <a:schemeClr val="lt1"/>
              </a:buClr>
              <a:buSzPts val="2900"/>
              <a:buChar char="•"/>
              <a:defRPr/>
            </a:lvl6pPr>
            <a:lvl7pPr indent="-412750" lvl="6" marL="3200400" algn="l">
              <a:lnSpc>
                <a:spcPct val="90000"/>
              </a:lnSpc>
              <a:spcBef>
                <a:spcPts val="800"/>
              </a:spcBef>
              <a:spcAft>
                <a:spcPts val="0"/>
              </a:spcAft>
              <a:buClr>
                <a:schemeClr val="lt1"/>
              </a:buClr>
              <a:buSzPts val="2900"/>
              <a:buChar char="•"/>
              <a:defRPr/>
            </a:lvl7pPr>
            <a:lvl8pPr indent="-412750" lvl="7" marL="3657600" algn="l">
              <a:lnSpc>
                <a:spcPct val="90000"/>
              </a:lnSpc>
              <a:spcBef>
                <a:spcPts val="800"/>
              </a:spcBef>
              <a:spcAft>
                <a:spcPts val="0"/>
              </a:spcAft>
              <a:buClr>
                <a:schemeClr val="lt1"/>
              </a:buClr>
              <a:buSzPts val="2900"/>
              <a:buChar char="•"/>
              <a:defRPr/>
            </a:lvl8pPr>
            <a:lvl9pPr indent="-412750" lvl="8" marL="4114800" algn="l">
              <a:lnSpc>
                <a:spcPct val="90000"/>
              </a:lnSpc>
              <a:spcBef>
                <a:spcPts val="800"/>
              </a:spcBef>
              <a:spcAft>
                <a:spcPts val="0"/>
              </a:spcAft>
              <a:buClr>
                <a:schemeClr val="lt1"/>
              </a:buClr>
              <a:buSzPts val="2900"/>
              <a:buChar char="•"/>
              <a:defRPr/>
            </a:lvl9pPr>
          </a:lstStyle>
          <a:p/>
        </p:txBody>
      </p:sp>
      <p:sp>
        <p:nvSpPr>
          <p:cNvPr id="152" name="Google Shape;152;p24"/>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53" name="Google Shape;153;p24"/>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54" name="Google Shape;154;p24"/>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lvl1pPr lvl="0" marR="0" algn="l">
              <a:lnSpc>
                <a:spcPct val="90000"/>
              </a:lnSpc>
              <a:spcBef>
                <a:spcPts val="0"/>
              </a:spcBef>
              <a:spcAft>
                <a:spcPts val="0"/>
              </a:spcAft>
              <a:buClr>
                <a:schemeClr val="lt1"/>
              </a:buClr>
              <a:buSzPts val="7200"/>
              <a:buFont typeface="Calibri"/>
              <a:buNone/>
              <a:defRPr b="0" i="0" sz="7200" u="none" cap="none" strike="noStrike">
                <a:solidFill>
                  <a:schemeClr val="lt1"/>
                </a:solidFill>
                <a:latin typeface="Calibri"/>
                <a:ea typeface="Calibri"/>
                <a:cs typeface="Calibri"/>
                <a:sym typeface="Calibri"/>
              </a:defRPr>
            </a:lvl1pPr>
            <a:lvl2pPr lvl="1">
              <a:spcBef>
                <a:spcPts val="0"/>
              </a:spcBef>
              <a:spcAft>
                <a:spcPts val="0"/>
              </a:spcAft>
              <a:buSzPts val="2300"/>
              <a:buNone/>
              <a:defRPr sz="2900"/>
            </a:lvl2pPr>
            <a:lvl3pPr lvl="2">
              <a:spcBef>
                <a:spcPts val="0"/>
              </a:spcBef>
              <a:spcAft>
                <a:spcPts val="0"/>
              </a:spcAft>
              <a:buSzPts val="2300"/>
              <a:buNone/>
              <a:defRPr sz="2900"/>
            </a:lvl3pPr>
            <a:lvl4pPr lvl="3">
              <a:spcBef>
                <a:spcPts val="0"/>
              </a:spcBef>
              <a:spcAft>
                <a:spcPts val="0"/>
              </a:spcAft>
              <a:buSzPts val="2300"/>
              <a:buNone/>
              <a:defRPr sz="2900"/>
            </a:lvl4pPr>
            <a:lvl5pPr lvl="4">
              <a:spcBef>
                <a:spcPts val="0"/>
              </a:spcBef>
              <a:spcAft>
                <a:spcPts val="0"/>
              </a:spcAft>
              <a:buSzPts val="2300"/>
              <a:buNone/>
              <a:defRPr sz="2900"/>
            </a:lvl5pPr>
            <a:lvl6pPr lvl="5">
              <a:spcBef>
                <a:spcPts val="0"/>
              </a:spcBef>
              <a:spcAft>
                <a:spcPts val="0"/>
              </a:spcAft>
              <a:buSzPts val="2300"/>
              <a:buNone/>
              <a:defRPr sz="2900"/>
            </a:lvl6pPr>
            <a:lvl7pPr lvl="6">
              <a:spcBef>
                <a:spcPts val="0"/>
              </a:spcBef>
              <a:spcAft>
                <a:spcPts val="0"/>
              </a:spcAft>
              <a:buSzPts val="2300"/>
              <a:buNone/>
              <a:defRPr sz="2900"/>
            </a:lvl7pPr>
            <a:lvl8pPr lvl="7">
              <a:spcBef>
                <a:spcPts val="0"/>
              </a:spcBef>
              <a:spcAft>
                <a:spcPts val="0"/>
              </a:spcAft>
              <a:buSzPts val="2300"/>
              <a:buNone/>
              <a:defRPr sz="2900"/>
            </a:lvl8pPr>
            <a:lvl9pPr lvl="8">
              <a:spcBef>
                <a:spcPts val="0"/>
              </a:spcBef>
              <a:spcAft>
                <a:spcPts val="0"/>
              </a:spcAft>
              <a:buSzPts val="2300"/>
              <a:buNone/>
              <a:defRPr sz="2900"/>
            </a:lvl9pPr>
          </a:lstStyle>
          <a:p/>
        </p:txBody>
      </p:sp>
      <p:sp>
        <p:nvSpPr>
          <p:cNvPr id="82" name="Google Shape;82;p13"/>
          <p:cNvSpPr txBox="1"/>
          <p:nvPr>
            <p:ph idx="1" type="body"/>
          </p:nvPr>
        </p:nvSpPr>
        <p:spPr>
          <a:xfrm>
            <a:off x="1117600" y="2434167"/>
            <a:ext cx="14020800" cy="5801700"/>
          </a:xfrm>
          <a:prstGeom prst="rect">
            <a:avLst/>
          </a:prstGeom>
          <a:noFill/>
          <a:ln>
            <a:noFill/>
          </a:ln>
        </p:spPr>
        <p:txBody>
          <a:bodyPr anchorCtr="0" anchor="t" bIns="74475" lIns="149000" spcFirstLastPara="1" rIns="149000" wrap="square" tIns="74475">
            <a:noAutofit/>
          </a:bodyPr>
          <a:lstStyle>
            <a:lvl1pPr indent="-520700" lvl="0" marL="457200" marR="0" algn="l">
              <a:lnSpc>
                <a:spcPct val="90000"/>
              </a:lnSpc>
              <a:spcBef>
                <a:spcPts val="1600"/>
              </a:spcBef>
              <a:spcAft>
                <a:spcPts val="0"/>
              </a:spcAft>
              <a:buClr>
                <a:schemeClr val="lt1"/>
              </a:buClr>
              <a:buSzPts val="4600"/>
              <a:buFont typeface="Arial"/>
              <a:buChar char="•"/>
              <a:defRPr b="0" i="0" sz="4600" u="none" cap="none" strike="noStrike">
                <a:solidFill>
                  <a:schemeClr val="lt1"/>
                </a:solidFill>
                <a:latin typeface="Calibri"/>
                <a:ea typeface="Calibri"/>
                <a:cs typeface="Calibri"/>
                <a:sym typeface="Calibri"/>
              </a:defRPr>
            </a:lvl1pPr>
            <a:lvl2pPr indent="-476250" lvl="1" marL="914400" marR="0" algn="l">
              <a:lnSpc>
                <a:spcPct val="90000"/>
              </a:lnSpc>
              <a:spcBef>
                <a:spcPts val="800"/>
              </a:spcBef>
              <a:spcAft>
                <a:spcPts val="0"/>
              </a:spcAft>
              <a:buClr>
                <a:schemeClr val="lt1"/>
              </a:buClr>
              <a:buSzPts val="3900"/>
              <a:buFont typeface="Arial"/>
              <a:buChar char="•"/>
              <a:defRPr b="0" i="0" sz="3900" u="none" cap="none" strike="noStrike">
                <a:solidFill>
                  <a:schemeClr val="lt1"/>
                </a:solidFill>
                <a:latin typeface="Calibri"/>
                <a:ea typeface="Calibri"/>
                <a:cs typeface="Calibri"/>
                <a:sym typeface="Calibri"/>
              </a:defRPr>
            </a:lvl2pPr>
            <a:lvl3pPr indent="-438150" lvl="2" marL="1371600" marR="0" algn="l">
              <a:lnSpc>
                <a:spcPct val="90000"/>
              </a:lnSpc>
              <a:spcBef>
                <a:spcPts val="8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3pPr>
            <a:lvl4pPr indent="-412750" lvl="3" marL="18288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4pPr>
            <a:lvl5pPr indent="-412750" lvl="4" marL="22860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5pPr>
            <a:lvl6pPr indent="-412750" lvl="5" marL="27432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6pPr>
            <a:lvl7pPr indent="-412750" lvl="6" marL="32004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7pPr>
            <a:lvl8pPr indent="-412750" lvl="7" marL="36576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8pPr>
            <a:lvl9pPr indent="-412750" lvl="8" marL="4114800" marR="0" algn="l">
              <a:lnSpc>
                <a:spcPct val="90000"/>
              </a:lnSpc>
              <a:spcBef>
                <a:spcPts val="800"/>
              </a:spcBef>
              <a:spcAft>
                <a:spcPts val="0"/>
              </a:spcAft>
              <a:buClr>
                <a:schemeClr val="lt1"/>
              </a:buClr>
              <a:buSzPts val="2900"/>
              <a:buFont typeface="Arial"/>
              <a:buChar char="•"/>
              <a:defRPr b="0" i="0" sz="2900" u="none" cap="none" strike="noStrike">
                <a:solidFill>
                  <a:schemeClr val="lt1"/>
                </a:solidFill>
                <a:latin typeface="Calibri"/>
                <a:ea typeface="Calibri"/>
                <a:cs typeface="Calibri"/>
                <a:sym typeface="Calibri"/>
              </a:defRPr>
            </a:lvl9pPr>
          </a:lstStyle>
          <a:p/>
        </p:txBody>
      </p:sp>
      <p:sp>
        <p:nvSpPr>
          <p:cNvPr id="83" name="Google Shape;83;p13"/>
          <p:cNvSpPr txBox="1"/>
          <p:nvPr>
            <p:ph idx="10" type="dt"/>
          </p:nvPr>
        </p:nvSpPr>
        <p:spPr>
          <a:xfrm>
            <a:off x="1117600" y="8475135"/>
            <a:ext cx="3657600" cy="486900"/>
          </a:xfrm>
          <a:prstGeom prst="rect">
            <a:avLst/>
          </a:prstGeom>
          <a:noFill/>
          <a:ln>
            <a:noFill/>
          </a:ln>
        </p:spPr>
        <p:txBody>
          <a:bodyPr anchorCtr="0" anchor="ctr" bIns="74475" lIns="149000" spcFirstLastPara="1" rIns="149000" wrap="square" tIns="74475">
            <a:noAutofit/>
          </a:bodyPr>
          <a:lstStyle>
            <a:lvl1pPr lvl="0" marR="0" algn="l">
              <a:spcBef>
                <a:spcPts val="0"/>
              </a:spcBef>
              <a:spcAft>
                <a:spcPts val="0"/>
              </a:spcAft>
              <a:buSzPts val="2300"/>
              <a:buNone/>
              <a:defRPr b="0" i="0" sz="2000" u="none" cap="none" strike="noStrike">
                <a:solidFill>
                  <a:schemeClr val="lt1"/>
                </a:solidFill>
                <a:latin typeface="Calibri"/>
                <a:ea typeface="Calibri"/>
                <a:cs typeface="Calibri"/>
                <a:sym typeface="Calibri"/>
              </a:defRPr>
            </a:lvl1pPr>
            <a:lvl2pPr lvl="1"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2pPr>
            <a:lvl3pPr lvl="2"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3pPr>
            <a:lvl4pPr lvl="3"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4pPr>
            <a:lvl5pPr lvl="4"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5pPr>
            <a:lvl6pPr lvl="5"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6pPr>
            <a:lvl7pPr lvl="6"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7pPr>
            <a:lvl8pPr lvl="7"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8pPr>
            <a:lvl9pPr lvl="8"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9pPr>
          </a:lstStyle>
          <a:p/>
        </p:txBody>
      </p:sp>
      <p:sp>
        <p:nvSpPr>
          <p:cNvPr id="84" name="Google Shape;84;p13"/>
          <p:cNvSpPr txBox="1"/>
          <p:nvPr>
            <p:ph idx="11" type="ftr"/>
          </p:nvPr>
        </p:nvSpPr>
        <p:spPr>
          <a:xfrm>
            <a:off x="5384800" y="8475135"/>
            <a:ext cx="5486400" cy="486900"/>
          </a:xfrm>
          <a:prstGeom prst="rect">
            <a:avLst/>
          </a:prstGeom>
          <a:noFill/>
          <a:ln>
            <a:noFill/>
          </a:ln>
        </p:spPr>
        <p:txBody>
          <a:bodyPr anchorCtr="0" anchor="ctr" bIns="74475" lIns="149000" spcFirstLastPara="1" rIns="149000" wrap="square" tIns="74475">
            <a:noAutofit/>
          </a:bodyPr>
          <a:lstStyle>
            <a:lvl1pPr lvl="0" marR="0" algn="ctr">
              <a:spcBef>
                <a:spcPts val="0"/>
              </a:spcBef>
              <a:spcAft>
                <a:spcPts val="0"/>
              </a:spcAft>
              <a:buSzPts val="2300"/>
              <a:buNone/>
              <a:defRPr b="0" i="0" sz="2000" u="none" cap="none" strike="noStrike">
                <a:solidFill>
                  <a:schemeClr val="lt1"/>
                </a:solidFill>
                <a:latin typeface="Calibri"/>
                <a:ea typeface="Calibri"/>
                <a:cs typeface="Calibri"/>
                <a:sym typeface="Calibri"/>
              </a:defRPr>
            </a:lvl1pPr>
            <a:lvl2pPr lvl="1"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2pPr>
            <a:lvl3pPr lvl="2"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3pPr>
            <a:lvl4pPr lvl="3"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4pPr>
            <a:lvl5pPr lvl="4"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5pPr>
            <a:lvl6pPr lvl="5"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6pPr>
            <a:lvl7pPr lvl="6"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7pPr>
            <a:lvl8pPr lvl="7"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8pPr>
            <a:lvl9pPr lvl="8"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9pPr>
          </a:lstStyle>
          <a:p/>
        </p:txBody>
      </p:sp>
      <p:sp>
        <p:nvSpPr>
          <p:cNvPr id="85" name="Google Shape;85;p13"/>
          <p:cNvSpPr txBox="1"/>
          <p:nvPr>
            <p:ph idx="12" type="sldNum"/>
          </p:nvPr>
        </p:nvSpPr>
        <p:spPr>
          <a:xfrm>
            <a:off x="11480800" y="8475135"/>
            <a:ext cx="3657600" cy="486900"/>
          </a:xfrm>
          <a:prstGeom prst="rect">
            <a:avLst/>
          </a:prstGeom>
          <a:noFill/>
          <a:ln>
            <a:noFill/>
          </a:ln>
        </p:spPr>
        <p:txBody>
          <a:bodyPr anchorCtr="0" anchor="ctr" bIns="74475" lIns="149000" spcFirstLastPara="1" rIns="149000" wrap="square" tIns="74475">
            <a:noAutofit/>
          </a:bodyPr>
          <a:lstStyle>
            <a:lvl1pPr indent="0" lvl="0" marL="0" marR="0" algn="r">
              <a:spcBef>
                <a:spcPts val="0"/>
              </a:spcBef>
              <a:buNone/>
              <a:defRPr b="0" i="0" sz="2000" u="none" cap="none" strike="noStrike">
                <a:solidFill>
                  <a:schemeClr val="lt1"/>
                </a:solidFill>
                <a:latin typeface="Calibri"/>
                <a:ea typeface="Calibri"/>
                <a:cs typeface="Calibri"/>
                <a:sym typeface="Calibri"/>
              </a:defRPr>
            </a:lvl1pPr>
            <a:lvl2pPr indent="0" lvl="1" marL="0" marR="0" algn="r">
              <a:spcBef>
                <a:spcPts val="0"/>
              </a:spcBef>
              <a:buNone/>
              <a:defRPr b="0" i="0" sz="2000" u="none" cap="none" strike="noStrike">
                <a:solidFill>
                  <a:schemeClr val="lt1"/>
                </a:solidFill>
                <a:latin typeface="Calibri"/>
                <a:ea typeface="Calibri"/>
                <a:cs typeface="Calibri"/>
                <a:sym typeface="Calibri"/>
              </a:defRPr>
            </a:lvl2pPr>
            <a:lvl3pPr indent="0" lvl="2" marL="0" marR="0" algn="r">
              <a:spcBef>
                <a:spcPts val="0"/>
              </a:spcBef>
              <a:buNone/>
              <a:defRPr b="0" i="0" sz="2000" u="none" cap="none" strike="noStrike">
                <a:solidFill>
                  <a:schemeClr val="lt1"/>
                </a:solidFill>
                <a:latin typeface="Calibri"/>
                <a:ea typeface="Calibri"/>
                <a:cs typeface="Calibri"/>
                <a:sym typeface="Calibri"/>
              </a:defRPr>
            </a:lvl3pPr>
            <a:lvl4pPr indent="0" lvl="3" marL="0" marR="0" algn="r">
              <a:spcBef>
                <a:spcPts val="0"/>
              </a:spcBef>
              <a:buNone/>
              <a:defRPr b="0" i="0" sz="2000" u="none" cap="none" strike="noStrike">
                <a:solidFill>
                  <a:schemeClr val="lt1"/>
                </a:solidFill>
                <a:latin typeface="Calibri"/>
                <a:ea typeface="Calibri"/>
                <a:cs typeface="Calibri"/>
                <a:sym typeface="Calibri"/>
              </a:defRPr>
            </a:lvl4pPr>
            <a:lvl5pPr indent="0" lvl="4" marL="0" marR="0" algn="r">
              <a:spcBef>
                <a:spcPts val="0"/>
              </a:spcBef>
              <a:buNone/>
              <a:defRPr b="0" i="0" sz="2000" u="none" cap="none" strike="noStrike">
                <a:solidFill>
                  <a:schemeClr val="lt1"/>
                </a:solidFill>
                <a:latin typeface="Calibri"/>
                <a:ea typeface="Calibri"/>
                <a:cs typeface="Calibri"/>
                <a:sym typeface="Calibri"/>
              </a:defRPr>
            </a:lvl5pPr>
            <a:lvl6pPr indent="0" lvl="5" marL="0" marR="0" algn="r">
              <a:spcBef>
                <a:spcPts val="0"/>
              </a:spcBef>
              <a:buNone/>
              <a:defRPr b="0" i="0" sz="2000" u="none" cap="none" strike="noStrike">
                <a:solidFill>
                  <a:schemeClr val="lt1"/>
                </a:solidFill>
                <a:latin typeface="Calibri"/>
                <a:ea typeface="Calibri"/>
                <a:cs typeface="Calibri"/>
                <a:sym typeface="Calibri"/>
              </a:defRPr>
            </a:lvl6pPr>
            <a:lvl7pPr indent="0" lvl="6" marL="0" marR="0" algn="r">
              <a:spcBef>
                <a:spcPts val="0"/>
              </a:spcBef>
              <a:buNone/>
              <a:defRPr b="0" i="0" sz="2000" u="none" cap="none" strike="noStrike">
                <a:solidFill>
                  <a:schemeClr val="lt1"/>
                </a:solidFill>
                <a:latin typeface="Calibri"/>
                <a:ea typeface="Calibri"/>
                <a:cs typeface="Calibri"/>
                <a:sym typeface="Calibri"/>
              </a:defRPr>
            </a:lvl7pPr>
            <a:lvl8pPr indent="0" lvl="7" marL="0" marR="0" algn="r">
              <a:spcBef>
                <a:spcPts val="0"/>
              </a:spcBef>
              <a:buNone/>
              <a:defRPr b="0" i="0" sz="2000" u="none" cap="none" strike="noStrike">
                <a:solidFill>
                  <a:schemeClr val="lt1"/>
                </a:solidFill>
                <a:latin typeface="Calibri"/>
                <a:ea typeface="Calibri"/>
                <a:cs typeface="Calibri"/>
                <a:sym typeface="Calibri"/>
              </a:defRPr>
            </a:lvl8pPr>
            <a:lvl9pPr indent="0" lvl="8" marL="0" marR="0" algn="r">
              <a:spcBef>
                <a:spcPts val="0"/>
              </a:spcBef>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drive.google.com/file/d/1GmYIPGkGSRIxj7kHPvx7VwvGn6Pev_Lc/view"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www.youtube.com/watch?v=O37yJBFRrfg"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www.youtube.com/watch?v=65UcSx_LrZI" TargetMode="Externa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hyperlink" Target="http://www.youtube.com/watch?v=GMNbMQ5tsWg" TargetMode="Externa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p>
            <a:pPr indent="0" lvl="0" marL="0" rtl="0" algn="l">
              <a:lnSpc>
                <a:spcPct val="90000"/>
              </a:lnSpc>
              <a:spcBef>
                <a:spcPts val="0"/>
              </a:spcBef>
              <a:spcAft>
                <a:spcPts val="0"/>
              </a:spcAft>
              <a:buClr>
                <a:schemeClr val="lt1"/>
              </a:buClr>
              <a:buSzPts val="7200"/>
              <a:buFont typeface="Rockwell"/>
              <a:buNone/>
            </a:pPr>
            <a:r>
              <a:rPr lang="en-US">
                <a:latin typeface="Arial Black"/>
                <a:ea typeface="Arial Black"/>
                <a:cs typeface="Arial Black"/>
                <a:sym typeface="Arial Black"/>
              </a:rPr>
              <a:t>Syllabus Link</a:t>
            </a:r>
            <a:endParaRPr>
              <a:latin typeface="Arial Black"/>
              <a:ea typeface="Arial Black"/>
              <a:cs typeface="Arial Black"/>
              <a:sym typeface="Arial Black"/>
            </a:endParaRPr>
          </a:p>
        </p:txBody>
      </p:sp>
      <p:sp>
        <p:nvSpPr>
          <p:cNvPr id="165" name="Google Shape;165;p26"/>
          <p:cNvSpPr txBox="1"/>
          <p:nvPr>
            <p:ph idx="1" type="body"/>
          </p:nvPr>
        </p:nvSpPr>
        <p:spPr>
          <a:xfrm>
            <a:off x="744356" y="2434167"/>
            <a:ext cx="14989800" cy="5802000"/>
          </a:xfrm>
          <a:prstGeom prst="rect">
            <a:avLst/>
          </a:prstGeom>
          <a:noFill/>
          <a:ln>
            <a:noFill/>
          </a:ln>
        </p:spPr>
        <p:txBody>
          <a:bodyPr anchorCtr="0" anchor="t" bIns="74475" lIns="149000" spcFirstLastPara="1" rIns="149000" wrap="square" tIns="74475">
            <a:noAutofit/>
          </a:bodyPr>
          <a:lstStyle/>
          <a:p>
            <a:pPr indent="0" lvl="0" marL="0" rtl="0" algn="l">
              <a:lnSpc>
                <a:spcPct val="100000"/>
              </a:lnSpc>
              <a:spcBef>
                <a:spcPts val="1000"/>
              </a:spcBef>
              <a:spcAft>
                <a:spcPts val="0"/>
              </a:spcAft>
              <a:buClr>
                <a:schemeClr val="dk1"/>
              </a:buClr>
              <a:buSzPts val="1800"/>
              <a:buFont typeface="Arial"/>
              <a:buNone/>
            </a:pPr>
            <a:r>
              <a:rPr b="1" lang="en-US" sz="4900">
                <a:solidFill>
                  <a:srgbClr val="FFFFFF"/>
                </a:solidFill>
                <a:latin typeface="Arial"/>
                <a:ea typeface="Arial"/>
                <a:cs typeface="Arial"/>
                <a:sym typeface="Arial"/>
              </a:rPr>
              <a:t>Political factors that affect global interactions</a:t>
            </a:r>
            <a:r>
              <a:rPr lang="en-US" sz="4900">
                <a:solidFill>
                  <a:srgbClr val="FFFFFF"/>
                </a:solidFill>
                <a:latin typeface="Arial"/>
                <a:ea typeface="Arial"/>
                <a:cs typeface="Arial"/>
                <a:sym typeface="Arial"/>
              </a:rPr>
              <a:t>:</a:t>
            </a:r>
            <a:endParaRPr sz="4900">
              <a:solidFill>
                <a:srgbClr val="FFFFFF"/>
              </a:solidFill>
              <a:latin typeface="Arial"/>
              <a:ea typeface="Arial"/>
              <a:cs typeface="Arial"/>
              <a:sym typeface="Arial"/>
            </a:endParaRPr>
          </a:p>
          <a:p>
            <a:pPr indent="0" lvl="0" marL="0" rtl="0" algn="l">
              <a:lnSpc>
                <a:spcPct val="100000"/>
              </a:lnSpc>
              <a:spcBef>
                <a:spcPts val="1000"/>
              </a:spcBef>
              <a:spcAft>
                <a:spcPts val="0"/>
              </a:spcAft>
              <a:buClr>
                <a:schemeClr val="dk1"/>
              </a:buClr>
              <a:buSzPts val="1800"/>
              <a:buNone/>
            </a:pPr>
            <a:r>
              <a:t/>
            </a:r>
            <a:endParaRPr sz="4900">
              <a:solidFill>
                <a:srgbClr val="FFFFFF"/>
              </a:solidFill>
              <a:latin typeface="Arial"/>
              <a:ea typeface="Arial"/>
              <a:cs typeface="Arial"/>
              <a:sym typeface="Arial"/>
            </a:endParaRPr>
          </a:p>
          <a:p>
            <a:pPr indent="-692150" lvl="0" marL="749300" rtl="0" algn="l">
              <a:lnSpc>
                <a:spcPct val="100000"/>
              </a:lnSpc>
              <a:spcBef>
                <a:spcPts val="2000"/>
              </a:spcBef>
              <a:spcAft>
                <a:spcPts val="0"/>
              </a:spcAft>
              <a:buClr>
                <a:srgbClr val="FFFFFF"/>
              </a:buClr>
              <a:buSzPts val="4900"/>
              <a:buFont typeface="Arial"/>
              <a:buChar char="•"/>
            </a:pPr>
            <a:r>
              <a:rPr lang="en-US" sz="4900">
                <a:solidFill>
                  <a:srgbClr val="FFFFFF"/>
                </a:solidFill>
                <a:latin typeface="Arial"/>
                <a:ea typeface="Arial"/>
                <a:cs typeface="Arial"/>
                <a:sym typeface="Arial"/>
              </a:rPr>
              <a:t>Multi-governmental organizations (MGOs) and free trade zones</a:t>
            </a:r>
            <a:endParaRPr sz="4900">
              <a:solidFill>
                <a:srgbClr val="FFFFFF"/>
              </a:solidFill>
              <a:latin typeface="Arial"/>
              <a:ea typeface="Arial"/>
              <a:cs typeface="Arial"/>
              <a:sym typeface="Arial"/>
            </a:endParaRPr>
          </a:p>
          <a:p>
            <a:pPr indent="0" lvl="0" marL="749300" rtl="0" algn="l">
              <a:lnSpc>
                <a:spcPct val="100000"/>
              </a:lnSpc>
              <a:spcBef>
                <a:spcPts val="2000"/>
              </a:spcBef>
              <a:spcAft>
                <a:spcPts val="0"/>
              </a:spcAft>
              <a:buNone/>
            </a:pPr>
            <a:r>
              <a:t/>
            </a:r>
            <a:endParaRPr sz="4900">
              <a:solidFill>
                <a:srgbClr val="FFFFFF"/>
              </a:solidFill>
              <a:latin typeface="Arial"/>
              <a:ea typeface="Arial"/>
              <a:cs typeface="Arial"/>
              <a:sym typeface="Arial"/>
            </a:endParaRPr>
          </a:p>
          <a:p>
            <a:pPr indent="-692150" lvl="0" marL="749300" rtl="0" algn="l">
              <a:lnSpc>
                <a:spcPct val="100000"/>
              </a:lnSpc>
              <a:spcBef>
                <a:spcPts val="2000"/>
              </a:spcBef>
              <a:spcAft>
                <a:spcPts val="0"/>
              </a:spcAft>
              <a:buClr>
                <a:srgbClr val="FFFFFF"/>
              </a:buClr>
              <a:buSzPts val="4900"/>
              <a:buFont typeface="Arial"/>
              <a:buChar char="•"/>
            </a:pPr>
            <a:r>
              <a:rPr lang="en-US" sz="4900">
                <a:solidFill>
                  <a:srgbClr val="FFFFFF"/>
                </a:solidFill>
                <a:latin typeface="Arial"/>
                <a:ea typeface="Arial"/>
                <a:cs typeface="Arial"/>
                <a:sym typeface="Arial"/>
              </a:rPr>
              <a:t>Economic migration controls and rules</a:t>
            </a:r>
            <a:endParaRPr sz="4900">
              <a:solidFill>
                <a:srgbClr val="FFFFFF"/>
              </a:solidFill>
              <a:latin typeface="Arial"/>
              <a:ea typeface="Arial"/>
              <a:cs typeface="Arial"/>
              <a:sym typeface="Arial"/>
            </a:endParaRPr>
          </a:p>
          <a:p>
            <a:pPr indent="-76200" lvl="0" marL="368300" rtl="0" algn="l">
              <a:lnSpc>
                <a:spcPct val="80000"/>
              </a:lnSpc>
              <a:spcBef>
                <a:spcPts val="2000"/>
              </a:spcBef>
              <a:spcAft>
                <a:spcPts val="0"/>
              </a:spcAft>
              <a:buClr>
                <a:schemeClr val="lt1"/>
              </a:buClr>
              <a:buSzPts val="4600"/>
              <a:buNone/>
            </a:pPr>
            <a:r>
              <a:t/>
            </a:r>
            <a:endParaRPr sz="4900">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7"/>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p>
            <a:pPr indent="0" lvl="0" marL="0" rtl="0" algn="ctr">
              <a:lnSpc>
                <a:spcPct val="90000"/>
              </a:lnSpc>
              <a:spcBef>
                <a:spcPts val="0"/>
              </a:spcBef>
              <a:spcAft>
                <a:spcPts val="0"/>
              </a:spcAft>
              <a:buClr>
                <a:schemeClr val="lt1"/>
              </a:buClr>
              <a:buSzPts val="7200"/>
              <a:buFont typeface="Rockwell"/>
              <a:buNone/>
            </a:pPr>
            <a:r>
              <a:rPr lang="en-US">
                <a:latin typeface="Arial Black"/>
                <a:ea typeface="Arial Black"/>
                <a:cs typeface="Arial Black"/>
                <a:sym typeface="Arial Black"/>
              </a:rPr>
              <a:t>Intro Video</a:t>
            </a:r>
            <a:endParaRPr>
              <a:latin typeface="Arial Black"/>
              <a:ea typeface="Arial Black"/>
              <a:cs typeface="Arial Black"/>
              <a:sym typeface="Arial Black"/>
            </a:endParaRPr>
          </a:p>
        </p:txBody>
      </p:sp>
      <p:sp>
        <p:nvSpPr>
          <p:cNvPr id="176" name="Google Shape;176;p28"/>
          <p:cNvSpPr txBox="1"/>
          <p:nvPr>
            <p:ph idx="1" type="body"/>
          </p:nvPr>
        </p:nvSpPr>
        <p:spPr>
          <a:xfrm>
            <a:off x="442450" y="2054925"/>
            <a:ext cx="7584900" cy="5802000"/>
          </a:xfrm>
          <a:prstGeom prst="rect">
            <a:avLst/>
          </a:prstGeom>
          <a:noFill/>
          <a:ln>
            <a:noFill/>
          </a:ln>
        </p:spPr>
        <p:txBody>
          <a:bodyPr anchorCtr="0" anchor="t" bIns="74475" lIns="149000" spcFirstLastPara="1" rIns="149000" wrap="square" tIns="74475">
            <a:noAutofit/>
          </a:bodyPr>
          <a:lstStyle/>
          <a:p>
            <a:pPr indent="-76200" lvl="0" marL="368300" rtl="0" algn="l">
              <a:lnSpc>
                <a:spcPct val="80000"/>
              </a:lnSpc>
              <a:spcBef>
                <a:spcPts val="1600"/>
              </a:spcBef>
              <a:spcAft>
                <a:spcPts val="0"/>
              </a:spcAft>
              <a:buClr>
                <a:schemeClr val="lt1"/>
              </a:buClr>
              <a:buSzPts val="4600"/>
              <a:buNone/>
            </a:pPr>
            <a:r>
              <a:rPr lang="en-US" sz="4900">
                <a:solidFill>
                  <a:srgbClr val="FFFFFF"/>
                </a:solidFill>
                <a:latin typeface="Arial"/>
                <a:ea typeface="Arial"/>
                <a:cs typeface="Arial"/>
                <a:sym typeface="Arial"/>
              </a:rPr>
              <a:t>We are going to watch an intro video on this topic.</a:t>
            </a:r>
            <a:endParaRPr sz="4900">
              <a:solidFill>
                <a:srgbClr val="FFFFFF"/>
              </a:solidFill>
              <a:latin typeface="Arial"/>
              <a:ea typeface="Arial"/>
              <a:cs typeface="Arial"/>
              <a:sym typeface="Arial"/>
            </a:endParaRPr>
          </a:p>
          <a:p>
            <a:pPr indent="-76200" lvl="0" marL="368300" rtl="0" algn="l">
              <a:lnSpc>
                <a:spcPct val="80000"/>
              </a:lnSpc>
              <a:spcBef>
                <a:spcPts val="1600"/>
              </a:spcBef>
              <a:spcAft>
                <a:spcPts val="0"/>
              </a:spcAft>
              <a:buClr>
                <a:schemeClr val="lt1"/>
              </a:buClr>
              <a:buSzPts val="4600"/>
              <a:buNone/>
            </a:pPr>
            <a:r>
              <a:t/>
            </a:r>
            <a:endParaRPr sz="4900">
              <a:solidFill>
                <a:srgbClr val="FFFFFF"/>
              </a:solidFill>
              <a:latin typeface="Arial"/>
              <a:ea typeface="Arial"/>
              <a:cs typeface="Arial"/>
              <a:sym typeface="Arial"/>
            </a:endParaRPr>
          </a:p>
          <a:p>
            <a:pPr indent="-76200" lvl="0" marL="368300" rtl="0" algn="l">
              <a:lnSpc>
                <a:spcPct val="80000"/>
              </a:lnSpc>
              <a:spcBef>
                <a:spcPts val="1600"/>
              </a:spcBef>
              <a:spcAft>
                <a:spcPts val="0"/>
              </a:spcAft>
              <a:buClr>
                <a:schemeClr val="lt1"/>
              </a:buClr>
              <a:buSzPts val="4600"/>
              <a:buNone/>
            </a:pPr>
            <a:r>
              <a:rPr lang="en-US" sz="4900">
                <a:solidFill>
                  <a:srgbClr val="FFFFFF"/>
                </a:solidFill>
                <a:latin typeface="Arial"/>
                <a:ea typeface="Arial"/>
                <a:cs typeface="Arial"/>
                <a:sym typeface="Arial"/>
              </a:rPr>
              <a:t>As </a:t>
            </a:r>
            <a:r>
              <a:rPr lang="en-US" sz="4900">
                <a:solidFill>
                  <a:srgbClr val="FFFFFF"/>
                </a:solidFill>
                <a:latin typeface="Arial"/>
                <a:ea typeface="Arial"/>
                <a:cs typeface="Arial"/>
                <a:sym typeface="Arial"/>
              </a:rPr>
              <a:t>you watch the video make a dual coded (a mind map that combines text and visuals) mindmap of important terms and key details.</a:t>
            </a:r>
            <a:endParaRPr sz="4900">
              <a:solidFill>
                <a:srgbClr val="FFFFFF"/>
              </a:solidFill>
              <a:latin typeface="Arial"/>
              <a:ea typeface="Arial"/>
              <a:cs typeface="Arial"/>
              <a:sym typeface="Arial"/>
            </a:endParaRPr>
          </a:p>
        </p:txBody>
      </p:sp>
      <p:pic>
        <p:nvPicPr>
          <p:cNvPr id="177" name="Google Shape;177;p28" title="ChatGPT Image May 21, 2026, 08_52_27 AM.png"/>
          <p:cNvPicPr preferRelativeResize="0"/>
          <p:nvPr/>
        </p:nvPicPr>
        <p:blipFill>
          <a:blip r:embed="rId3">
            <a:alphaModFix/>
          </a:blip>
          <a:stretch>
            <a:fillRect/>
          </a:stretch>
        </p:blipFill>
        <p:spPr>
          <a:xfrm>
            <a:off x="8270600" y="2617500"/>
            <a:ext cx="7985399" cy="5029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9"/>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a:p>
        </p:txBody>
      </p:sp>
      <p:sp>
        <p:nvSpPr>
          <p:cNvPr id="183" name="Google Shape;183;p29"/>
          <p:cNvSpPr txBox="1"/>
          <p:nvPr>
            <p:ph idx="1" type="body"/>
          </p:nvPr>
        </p:nvSpPr>
        <p:spPr>
          <a:xfrm>
            <a:off x="1117600" y="2434167"/>
            <a:ext cx="14020800" cy="58017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pic>
        <p:nvPicPr>
          <p:cNvPr id="184" name="Google Shape;184;p29" title="1, Video - Global Political Influences.mp4">
            <a:hlinkClick r:id="rId3"/>
          </p:cNvPr>
          <p:cNvPicPr preferRelativeResize="0"/>
          <p:nvPr/>
        </p:nvPicPr>
        <p:blipFill>
          <a:blip r:embed="rId4">
            <a:alphaModFix/>
          </a:blip>
          <a:stretch>
            <a:fillRect/>
          </a:stretch>
        </p:blipFill>
        <p:spPr>
          <a:xfrm>
            <a:off x="97725" y="0"/>
            <a:ext cx="16158275" cy="90890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a:p>
        </p:txBody>
      </p:sp>
      <p:sp>
        <p:nvSpPr>
          <p:cNvPr id="190" name="Google Shape;190;p30"/>
          <p:cNvSpPr txBox="1"/>
          <p:nvPr>
            <p:ph idx="1" type="body"/>
          </p:nvPr>
        </p:nvSpPr>
        <p:spPr>
          <a:xfrm>
            <a:off x="1117600" y="2434167"/>
            <a:ext cx="14020800" cy="58017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pic>
        <p:nvPicPr>
          <p:cNvPr id="191" name="Google Shape;191;p30" title="ChatGPT Image May 21, 2026, 08_45_26 AM.png"/>
          <p:cNvPicPr preferRelativeResize="0"/>
          <p:nvPr/>
        </p:nvPicPr>
        <p:blipFill>
          <a:blip r:embed="rId3">
            <a:alphaModFix/>
          </a:blip>
          <a:stretch>
            <a:fillRect/>
          </a:stretch>
        </p:blipFill>
        <p:spPr>
          <a:xfrm>
            <a:off x="0" y="0"/>
            <a:ext cx="16255999" cy="9144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1"/>
          <p:cNvSpPr txBox="1"/>
          <p:nvPr>
            <p:ph type="title"/>
          </p:nvPr>
        </p:nvSpPr>
        <p:spPr>
          <a:xfrm>
            <a:off x="1117600" y="486835"/>
            <a:ext cx="14020800" cy="1767600"/>
          </a:xfrm>
          <a:prstGeom prst="rect">
            <a:avLst/>
          </a:prstGeom>
          <a:noFill/>
          <a:ln>
            <a:noFill/>
          </a:ln>
        </p:spPr>
        <p:txBody>
          <a:bodyPr anchorCtr="0" anchor="ctr" bIns="74475" lIns="149000" spcFirstLastPara="1" rIns="149000" wrap="square" tIns="74475">
            <a:noAutofit/>
          </a:bodyPr>
          <a:lstStyle/>
          <a:p>
            <a:pPr indent="0" lvl="0" marL="0" rtl="0" algn="ctr">
              <a:lnSpc>
                <a:spcPct val="90000"/>
              </a:lnSpc>
              <a:spcBef>
                <a:spcPts val="0"/>
              </a:spcBef>
              <a:spcAft>
                <a:spcPts val="0"/>
              </a:spcAft>
              <a:buClr>
                <a:schemeClr val="lt1"/>
              </a:buClr>
              <a:buSzPts val="7200"/>
              <a:buFont typeface="Rockwell"/>
              <a:buNone/>
            </a:pPr>
            <a:r>
              <a:rPr lang="en-US">
                <a:latin typeface="Arial Black"/>
                <a:ea typeface="Arial Black"/>
                <a:cs typeface="Arial Black"/>
                <a:sym typeface="Arial Black"/>
              </a:rPr>
              <a:t>Reading Activity</a:t>
            </a:r>
            <a:endParaRPr>
              <a:latin typeface="Arial Black"/>
              <a:ea typeface="Arial Black"/>
              <a:cs typeface="Arial Black"/>
              <a:sym typeface="Arial Black"/>
            </a:endParaRPr>
          </a:p>
        </p:txBody>
      </p:sp>
      <p:sp>
        <p:nvSpPr>
          <p:cNvPr id="197" name="Google Shape;197;p31"/>
          <p:cNvSpPr txBox="1"/>
          <p:nvPr>
            <p:ph idx="1" type="body"/>
          </p:nvPr>
        </p:nvSpPr>
        <p:spPr>
          <a:xfrm>
            <a:off x="384325" y="2434175"/>
            <a:ext cx="10950900" cy="5802000"/>
          </a:xfrm>
          <a:prstGeom prst="rect">
            <a:avLst/>
          </a:prstGeom>
          <a:noFill/>
          <a:ln>
            <a:noFill/>
          </a:ln>
        </p:spPr>
        <p:txBody>
          <a:bodyPr anchorCtr="0" anchor="t" bIns="74475" lIns="149000" spcFirstLastPara="1" rIns="149000" wrap="square" tIns="74475">
            <a:noAutofit/>
          </a:bodyPr>
          <a:lstStyle/>
          <a:p>
            <a:pPr indent="-76200" lvl="0" marL="368300" rtl="0" algn="l">
              <a:lnSpc>
                <a:spcPct val="80000"/>
              </a:lnSpc>
              <a:spcBef>
                <a:spcPts val="1600"/>
              </a:spcBef>
              <a:spcAft>
                <a:spcPts val="0"/>
              </a:spcAft>
              <a:buClr>
                <a:schemeClr val="lt1"/>
              </a:buClr>
              <a:buSzPts val="4600"/>
              <a:buNone/>
            </a:pPr>
            <a:r>
              <a:rPr lang="en-US" sz="4900">
                <a:solidFill>
                  <a:srgbClr val="FFFFFF"/>
                </a:solidFill>
                <a:latin typeface="Arial"/>
                <a:ea typeface="Arial"/>
                <a:cs typeface="Arial"/>
                <a:sym typeface="Arial"/>
              </a:rPr>
              <a:t>Read the summary of </a:t>
            </a:r>
            <a:r>
              <a:rPr lang="en-US" sz="4900">
                <a:solidFill>
                  <a:srgbClr val="FFFFFF"/>
                </a:solidFill>
                <a:latin typeface="Arial"/>
                <a:ea typeface="Arial"/>
                <a:cs typeface="Arial"/>
                <a:sym typeface="Arial"/>
              </a:rPr>
              <a:t>political</a:t>
            </a:r>
            <a:r>
              <a:rPr lang="en-US" sz="4900">
                <a:solidFill>
                  <a:srgbClr val="FFFFFF"/>
                </a:solidFill>
                <a:latin typeface="Arial"/>
                <a:ea typeface="Arial"/>
                <a:cs typeface="Arial"/>
                <a:sym typeface="Arial"/>
              </a:rPr>
              <a:t> influences on global interactions and:</a:t>
            </a:r>
            <a:endParaRPr sz="4900">
              <a:solidFill>
                <a:srgbClr val="FFFFFF"/>
              </a:solidFill>
              <a:latin typeface="Arial"/>
              <a:ea typeface="Arial"/>
              <a:cs typeface="Arial"/>
              <a:sym typeface="Arial"/>
            </a:endParaRPr>
          </a:p>
          <a:p>
            <a:pPr indent="-539750" lvl="0" marL="457200" rtl="0" algn="l">
              <a:lnSpc>
                <a:spcPct val="80000"/>
              </a:lnSpc>
              <a:spcBef>
                <a:spcPts val="1600"/>
              </a:spcBef>
              <a:spcAft>
                <a:spcPts val="0"/>
              </a:spcAft>
              <a:buClr>
                <a:srgbClr val="FFFFFF"/>
              </a:buClr>
              <a:buSzPts val="4900"/>
              <a:buFont typeface="Arial"/>
              <a:buChar char="•"/>
            </a:pPr>
            <a:r>
              <a:rPr lang="en-US" sz="4900">
                <a:solidFill>
                  <a:srgbClr val="FFFFFF"/>
                </a:solidFill>
                <a:latin typeface="Arial"/>
                <a:ea typeface="Arial"/>
                <a:cs typeface="Arial"/>
                <a:sym typeface="Arial"/>
              </a:rPr>
              <a:t>Take notes or add additional points to your mind map</a:t>
            </a:r>
            <a:endParaRPr sz="4900">
              <a:solidFill>
                <a:srgbClr val="FFFFFF"/>
              </a:solidFill>
              <a:latin typeface="Arial"/>
              <a:ea typeface="Arial"/>
              <a:cs typeface="Arial"/>
              <a:sym typeface="Arial"/>
            </a:endParaRPr>
          </a:p>
          <a:p>
            <a:pPr indent="-539750" lvl="0" marL="457200" rtl="0" algn="l">
              <a:lnSpc>
                <a:spcPct val="80000"/>
              </a:lnSpc>
              <a:spcBef>
                <a:spcPts val="0"/>
              </a:spcBef>
              <a:spcAft>
                <a:spcPts val="0"/>
              </a:spcAft>
              <a:buClr>
                <a:srgbClr val="FFFFFF"/>
              </a:buClr>
              <a:buSzPts val="4900"/>
              <a:buFont typeface="Arial"/>
              <a:buChar char="•"/>
            </a:pPr>
            <a:r>
              <a:rPr lang="en-US" sz="4900">
                <a:solidFill>
                  <a:srgbClr val="FFFFFF"/>
                </a:solidFill>
                <a:latin typeface="Arial"/>
                <a:ea typeface="Arial"/>
                <a:cs typeface="Arial"/>
                <a:sym typeface="Arial"/>
              </a:rPr>
              <a:t>Complete the </a:t>
            </a:r>
            <a:r>
              <a:rPr lang="en-US" sz="4900">
                <a:solidFill>
                  <a:srgbClr val="FFFFFF"/>
                </a:solidFill>
                <a:latin typeface="Arial"/>
                <a:ea typeface="Arial"/>
                <a:cs typeface="Arial"/>
                <a:sym typeface="Arial"/>
              </a:rPr>
              <a:t>activities</a:t>
            </a:r>
            <a:r>
              <a:rPr lang="en-US" sz="4900">
                <a:solidFill>
                  <a:srgbClr val="FFFFFF"/>
                </a:solidFill>
                <a:latin typeface="Arial"/>
                <a:ea typeface="Arial"/>
                <a:cs typeface="Arial"/>
                <a:sym typeface="Arial"/>
              </a:rPr>
              <a:t> on Google Classroom</a:t>
            </a:r>
            <a:endParaRPr sz="4900">
              <a:solidFill>
                <a:srgbClr val="FFFFFF"/>
              </a:solidFill>
              <a:latin typeface="Arial"/>
              <a:ea typeface="Arial"/>
              <a:cs typeface="Arial"/>
              <a:sym typeface="Arial"/>
            </a:endParaRPr>
          </a:p>
          <a:p>
            <a:pPr indent="-539750" lvl="0" marL="457200" rtl="0" algn="l">
              <a:lnSpc>
                <a:spcPct val="80000"/>
              </a:lnSpc>
              <a:spcBef>
                <a:spcPts val="0"/>
              </a:spcBef>
              <a:spcAft>
                <a:spcPts val="0"/>
              </a:spcAft>
              <a:buClr>
                <a:srgbClr val="FFFFFF"/>
              </a:buClr>
              <a:buSzPts val="4900"/>
              <a:buFont typeface="Arial"/>
              <a:buChar char="•"/>
            </a:pPr>
            <a:r>
              <a:rPr lang="en-US" sz="4900">
                <a:solidFill>
                  <a:srgbClr val="FFFFFF"/>
                </a:solidFill>
                <a:latin typeface="Arial"/>
                <a:ea typeface="Arial"/>
                <a:cs typeface="Arial"/>
                <a:sym typeface="Arial"/>
              </a:rPr>
              <a:t>Then use the slides to add to your understanding (the videos may help)</a:t>
            </a:r>
            <a:endParaRPr sz="4900">
              <a:solidFill>
                <a:srgbClr val="FFFFFF"/>
              </a:solidFill>
              <a:latin typeface="Arial"/>
              <a:ea typeface="Arial"/>
              <a:cs typeface="Arial"/>
              <a:sym typeface="Arial"/>
            </a:endParaRPr>
          </a:p>
        </p:txBody>
      </p:sp>
      <p:pic>
        <p:nvPicPr>
          <p:cNvPr id="198" name="Google Shape;198;p31" title="Screenshot 2026-05-21 at 08.57.48.png"/>
          <p:cNvPicPr preferRelativeResize="0"/>
          <p:nvPr/>
        </p:nvPicPr>
        <p:blipFill>
          <a:blip r:embed="rId3">
            <a:alphaModFix/>
          </a:blip>
          <a:stretch>
            <a:fillRect/>
          </a:stretch>
        </p:blipFill>
        <p:spPr>
          <a:xfrm>
            <a:off x="11470725" y="2132935"/>
            <a:ext cx="4785285" cy="65847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2"/>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lang="en-US">
                <a:latin typeface="Arial Black"/>
                <a:ea typeface="Arial Black"/>
                <a:cs typeface="Arial Black"/>
                <a:sym typeface="Arial Black"/>
              </a:rPr>
              <a:t>What are MGOs?</a:t>
            </a:r>
            <a:endParaRPr>
              <a:latin typeface="Arial Black"/>
              <a:ea typeface="Arial Black"/>
              <a:cs typeface="Arial Black"/>
              <a:sym typeface="Arial Black"/>
            </a:endParaRPr>
          </a:p>
        </p:txBody>
      </p:sp>
      <p:sp>
        <p:nvSpPr>
          <p:cNvPr id="204" name="Google Shape;204;p32"/>
          <p:cNvSpPr txBox="1"/>
          <p:nvPr>
            <p:ph idx="1" type="body"/>
          </p:nvPr>
        </p:nvSpPr>
        <p:spPr>
          <a:xfrm>
            <a:off x="668511" y="2254417"/>
            <a:ext cx="14919000" cy="5801700"/>
          </a:xfrm>
          <a:prstGeom prst="rect">
            <a:avLst/>
          </a:prstGeom>
        </p:spPr>
        <p:txBody>
          <a:bodyPr anchorCtr="0" anchor="t" bIns="74475" lIns="149000" spcFirstLastPara="1" rIns="149000" wrap="square" tIns="74475">
            <a:noAutofit/>
          </a:bodyPr>
          <a:lstStyle/>
          <a:p>
            <a:pPr indent="0" lvl="0" marL="0" rtl="0" algn="l">
              <a:lnSpc>
                <a:spcPct val="100000"/>
              </a:lnSpc>
              <a:spcBef>
                <a:spcPts val="0"/>
              </a:spcBef>
              <a:spcAft>
                <a:spcPts val="0"/>
              </a:spcAft>
              <a:buNone/>
            </a:pPr>
            <a:r>
              <a:rPr lang="en-US" sz="4500">
                <a:solidFill>
                  <a:srgbClr val="FFFFFF"/>
                </a:solidFill>
                <a:latin typeface="Arial"/>
                <a:ea typeface="Arial"/>
                <a:cs typeface="Arial"/>
                <a:sym typeface="Arial"/>
              </a:rPr>
              <a:t>Multi governmental organizations are those that operate across a number of different states. Some are International, such as the World Bank, the IMF and the UN, whereas others regional such as the North American Free Trade Agreement or the European Union. </a:t>
            </a:r>
            <a:endParaRPr sz="4500">
              <a:solidFill>
                <a:srgbClr val="FFFFFF"/>
              </a:solidFill>
              <a:latin typeface="Arial"/>
              <a:ea typeface="Arial"/>
              <a:cs typeface="Arial"/>
              <a:sym typeface="Arial"/>
            </a:endParaRPr>
          </a:p>
          <a:p>
            <a:pPr indent="0" lvl="0" marL="0" rtl="0" algn="l">
              <a:lnSpc>
                <a:spcPct val="100000"/>
              </a:lnSpc>
              <a:spcBef>
                <a:spcPts val="0"/>
              </a:spcBef>
              <a:spcAft>
                <a:spcPts val="0"/>
              </a:spcAft>
              <a:buNone/>
            </a:pPr>
            <a:r>
              <a:t/>
            </a:r>
            <a:endParaRPr sz="4500">
              <a:solidFill>
                <a:srgbClr val="FFFFFF"/>
              </a:solidFill>
              <a:latin typeface="Arial"/>
              <a:ea typeface="Arial"/>
              <a:cs typeface="Arial"/>
              <a:sym typeface="Arial"/>
            </a:endParaRPr>
          </a:p>
          <a:p>
            <a:pPr indent="0" lvl="0" marL="0" rtl="0" algn="l">
              <a:lnSpc>
                <a:spcPct val="100000"/>
              </a:lnSpc>
              <a:spcBef>
                <a:spcPts val="0"/>
              </a:spcBef>
              <a:spcAft>
                <a:spcPts val="0"/>
              </a:spcAft>
              <a:buClr>
                <a:schemeClr val="dk1"/>
              </a:buClr>
              <a:buSzPts val="1800"/>
              <a:buFont typeface="Arial"/>
              <a:buNone/>
            </a:pPr>
            <a:r>
              <a:rPr lang="en-US" sz="4500">
                <a:solidFill>
                  <a:srgbClr val="FFFFFF"/>
                </a:solidFill>
                <a:latin typeface="Arial"/>
                <a:ea typeface="Arial"/>
                <a:cs typeface="Arial"/>
                <a:sym typeface="Arial"/>
              </a:rPr>
              <a:t>Most MGOs focus on economic matters in the attempt to increase trade and interactions, although there maybe some protectionism from external states</a:t>
            </a:r>
            <a:endParaRPr sz="4500">
              <a:solidFill>
                <a:srgbClr val="FFFFFF"/>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3"/>
          <p:cNvSpPr txBox="1"/>
          <p:nvPr>
            <p:ph type="title"/>
          </p:nvPr>
        </p:nvSpPr>
        <p:spPr>
          <a:xfrm>
            <a:off x="829200" y="2286001"/>
            <a:ext cx="14020800" cy="17676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a:p>
        </p:txBody>
      </p:sp>
      <p:sp>
        <p:nvSpPr>
          <p:cNvPr id="210" name="Google Shape;210;p33"/>
          <p:cNvSpPr txBox="1"/>
          <p:nvPr>
            <p:ph idx="1" type="body"/>
          </p:nvPr>
        </p:nvSpPr>
        <p:spPr>
          <a:xfrm>
            <a:off x="1986844" y="3245556"/>
            <a:ext cx="24925800" cy="77355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pic>
        <p:nvPicPr>
          <p:cNvPr descr="The European Union with a lot of asterisks.  &#10;&#10;Support these videos: https://www.patreon.com/cgpgrey" id="211" name="Google Shape;211;p33" title="The European Union Explained*">
            <a:hlinkClick r:id="rId3"/>
          </p:cNvPr>
          <p:cNvPicPr preferRelativeResize="0"/>
          <p:nvPr/>
        </p:nvPicPr>
        <p:blipFill>
          <a:blip r:embed="rId4">
            <a:alphaModFix/>
          </a:blip>
          <a:stretch>
            <a:fillRect/>
          </a:stretch>
        </p:blipFill>
        <p:spPr>
          <a:xfrm>
            <a:off x="0" y="1536633"/>
            <a:ext cx="16256000" cy="7607366"/>
          </a:xfrm>
          <a:prstGeom prst="rect">
            <a:avLst/>
          </a:prstGeom>
          <a:noFill/>
          <a:ln>
            <a:noFill/>
          </a:ln>
        </p:spPr>
      </p:pic>
      <p:sp>
        <p:nvSpPr>
          <p:cNvPr id="212" name="Google Shape;212;p33"/>
          <p:cNvSpPr txBox="1"/>
          <p:nvPr/>
        </p:nvSpPr>
        <p:spPr>
          <a:xfrm>
            <a:off x="-14267" y="322500"/>
            <a:ext cx="15707700" cy="1298400"/>
          </a:xfrm>
          <a:prstGeom prst="rect">
            <a:avLst/>
          </a:prstGeom>
          <a:noFill/>
          <a:ln>
            <a:noFill/>
          </a:ln>
        </p:spPr>
        <p:txBody>
          <a:bodyPr anchorCtr="0" anchor="t" bIns="149000" lIns="149000" spcFirstLastPara="1" rIns="149000" wrap="square" tIns="149000">
            <a:spAutoFit/>
          </a:bodyPr>
          <a:lstStyle/>
          <a:p>
            <a:pPr indent="0" lvl="0" marL="0" rtl="0" algn="ctr">
              <a:lnSpc>
                <a:spcPct val="90000"/>
              </a:lnSpc>
              <a:spcBef>
                <a:spcPts val="0"/>
              </a:spcBef>
              <a:spcAft>
                <a:spcPts val="0"/>
              </a:spcAft>
              <a:buNone/>
            </a:pPr>
            <a:r>
              <a:rPr lang="en-US" sz="7200">
                <a:solidFill>
                  <a:schemeClr val="lt1"/>
                </a:solidFill>
                <a:latin typeface="Arial Black"/>
                <a:ea typeface="Arial Black"/>
                <a:cs typeface="Arial Black"/>
                <a:sym typeface="Arial Black"/>
              </a:rPr>
              <a:t>What is the EU?</a:t>
            </a:r>
            <a:endParaRPr sz="2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3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36"/>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7"/>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b="1" lang="en-US">
                <a:latin typeface="Arial Black"/>
                <a:ea typeface="Arial Black"/>
                <a:cs typeface="Arial Black"/>
                <a:sym typeface="Arial Black"/>
              </a:rPr>
              <a:t>Free Trade Areas</a:t>
            </a:r>
            <a:endParaRPr b="1">
              <a:latin typeface="Arial Black"/>
              <a:ea typeface="Arial Black"/>
              <a:cs typeface="Arial Black"/>
              <a:sym typeface="Arial Black"/>
            </a:endParaRPr>
          </a:p>
        </p:txBody>
      </p:sp>
      <p:sp>
        <p:nvSpPr>
          <p:cNvPr id="233" name="Google Shape;233;p37"/>
          <p:cNvSpPr txBox="1"/>
          <p:nvPr>
            <p:ph idx="1" type="body"/>
          </p:nvPr>
        </p:nvSpPr>
        <p:spPr>
          <a:xfrm>
            <a:off x="767822" y="2434167"/>
            <a:ext cx="14775000" cy="6134100"/>
          </a:xfrm>
          <a:prstGeom prst="rect">
            <a:avLst/>
          </a:prstGeom>
          <a:noFill/>
        </p:spPr>
        <p:txBody>
          <a:bodyPr anchorCtr="0" anchor="t" bIns="74475" lIns="149000" spcFirstLastPara="1" rIns="149000" wrap="square" tIns="74475">
            <a:noAutofit/>
          </a:bodyPr>
          <a:lstStyle/>
          <a:p>
            <a:pPr indent="0" lvl="0" marL="0" rtl="0" algn="l">
              <a:lnSpc>
                <a:spcPct val="115000"/>
              </a:lnSpc>
              <a:spcBef>
                <a:spcPts val="2800"/>
              </a:spcBef>
              <a:spcAft>
                <a:spcPts val="0"/>
              </a:spcAft>
              <a:buNone/>
            </a:pPr>
            <a:r>
              <a:rPr lang="en-US">
                <a:solidFill>
                  <a:srgbClr val="FFFFFF"/>
                </a:solidFill>
                <a:latin typeface="Arial"/>
                <a:ea typeface="Arial"/>
                <a:cs typeface="Arial"/>
                <a:sym typeface="Arial"/>
              </a:rPr>
              <a:t>A free-trade area is the region encompassing a trade bloc whose member countries have signed a free trade agreement. </a:t>
            </a:r>
            <a:endParaRPr>
              <a:solidFill>
                <a:srgbClr val="FFFFFF"/>
              </a:solidFill>
              <a:latin typeface="Arial"/>
              <a:ea typeface="Arial"/>
              <a:cs typeface="Arial"/>
              <a:sym typeface="Arial"/>
            </a:endParaRPr>
          </a:p>
          <a:p>
            <a:pPr indent="0" lvl="0" marL="0" rtl="0" algn="l">
              <a:lnSpc>
                <a:spcPct val="115000"/>
              </a:lnSpc>
              <a:spcBef>
                <a:spcPts val="2800"/>
              </a:spcBef>
              <a:spcAft>
                <a:spcPts val="0"/>
              </a:spcAft>
              <a:buNone/>
            </a:pPr>
            <a:r>
              <a:rPr lang="en-US">
                <a:solidFill>
                  <a:srgbClr val="FFFFFF"/>
                </a:solidFill>
                <a:latin typeface="Arial"/>
                <a:ea typeface="Arial"/>
                <a:cs typeface="Arial"/>
                <a:sym typeface="Arial"/>
              </a:rPr>
              <a:t>Such agreements involve cooperation between at least two countries to reduce trade barriers, import quotas and tariffs, and to increase trade of goods and services with each other.</a:t>
            </a:r>
            <a:endParaRPr sz="5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8"/>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9"/>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a:p>
        </p:txBody>
      </p:sp>
      <p:sp>
        <p:nvSpPr>
          <p:cNvPr id="244" name="Google Shape;244;p39"/>
          <p:cNvSpPr txBox="1"/>
          <p:nvPr>
            <p:ph idx="1" type="body"/>
          </p:nvPr>
        </p:nvSpPr>
        <p:spPr>
          <a:xfrm>
            <a:off x="1117600" y="2434167"/>
            <a:ext cx="14020800" cy="58017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pic>
        <p:nvPicPr>
          <p:cNvPr descr="http://businessroundtable.org/ In the third installment of Business Roundtable's Corporations 101 series, we look at free trade agreements and how they benefit American workers and companies.&#10;&#10;https://www.facebook.com/BusinessRoundtable" id="245" name="Google Shape;245;p39" title="Corporations 101: What Are Free Trade Agreements?">
            <a:hlinkClick r:id="rId3"/>
          </p:cNvPr>
          <p:cNvPicPr preferRelativeResize="0"/>
          <p:nvPr/>
        </p:nvPicPr>
        <p:blipFill>
          <a:blip r:embed="rId4">
            <a:alphaModFix/>
          </a:blip>
          <a:stretch>
            <a:fillRect/>
          </a:stretch>
        </p:blipFill>
        <p:spPr>
          <a:xfrm>
            <a:off x="1023778" y="486833"/>
            <a:ext cx="14114622" cy="81510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0"/>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b="1" lang="en-US">
                <a:latin typeface="Arial Black"/>
                <a:ea typeface="Arial Black"/>
                <a:cs typeface="Arial Black"/>
                <a:sym typeface="Arial Black"/>
              </a:rPr>
              <a:t>Free Trade Zones</a:t>
            </a:r>
            <a:endParaRPr b="1">
              <a:latin typeface="Arial Black"/>
              <a:ea typeface="Arial Black"/>
              <a:cs typeface="Arial Black"/>
              <a:sym typeface="Arial Black"/>
            </a:endParaRPr>
          </a:p>
        </p:txBody>
      </p:sp>
      <p:sp>
        <p:nvSpPr>
          <p:cNvPr id="251" name="Google Shape;251;p40"/>
          <p:cNvSpPr txBox="1"/>
          <p:nvPr>
            <p:ph idx="1" type="body"/>
          </p:nvPr>
        </p:nvSpPr>
        <p:spPr>
          <a:xfrm>
            <a:off x="767822" y="2434167"/>
            <a:ext cx="14775000" cy="6134100"/>
          </a:xfrm>
          <a:prstGeom prst="rect">
            <a:avLst/>
          </a:prstGeom>
          <a:noFill/>
        </p:spPr>
        <p:txBody>
          <a:bodyPr anchorCtr="0" anchor="t" bIns="74475" lIns="149000" spcFirstLastPara="1" rIns="149000" wrap="square" tIns="74475">
            <a:noAutofit/>
          </a:bodyPr>
          <a:lstStyle/>
          <a:p>
            <a:pPr indent="0" lvl="0" marL="0" rtl="0" algn="l">
              <a:lnSpc>
                <a:spcPct val="115000"/>
              </a:lnSpc>
              <a:spcBef>
                <a:spcPts val="0"/>
              </a:spcBef>
              <a:spcAft>
                <a:spcPts val="0"/>
              </a:spcAft>
              <a:buClr>
                <a:schemeClr val="dk1"/>
              </a:buClr>
              <a:buSzPts val="1800"/>
              <a:buFont typeface="Arial"/>
              <a:buNone/>
            </a:pPr>
            <a:r>
              <a:rPr lang="en-US">
                <a:solidFill>
                  <a:srgbClr val="FFFFFF"/>
                </a:solidFill>
                <a:latin typeface="Arial"/>
                <a:ea typeface="Arial"/>
                <a:cs typeface="Arial"/>
                <a:sym typeface="Arial"/>
              </a:rPr>
              <a:t>Free trade zones, or free/special economic zones, are geographic areas that have different laws to the rest of the country.</a:t>
            </a:r>
            <a:endParaRPr>
              <a:solidFill>
                <a:srgbClr val="FFFFFF"/>
              </a:solidFill>
              <a:latin typeface="Arial"/>
              <a:ea typeface="Arial"/>
              <a:cs typeface="Arial"/>
              <a:sym typeface="Arial"/>
            </a:endParaRPr>
          </a:p>
          <a:p>
            <a:pPr indent="0" lvl="0" marL="0" rtl="0" algn="l">
              <a:lnSpc>
                <a:spcPct val="115000"/>
              </a:lnSpc>
              <a:spcBef>
                <a:spcPts val="2800"/>
              </a:spcBef>
              <a:spcAft>
                <a:spcPts val="0"/>
              </a:spcAft>
              <a:buNone/>
            </a:pPr>
            <a:r>
              <a:rPr lang="en-US">
                <a:solidFill>
                  <a:srgbClr val="FFFFFF"/>
                </a:solidFill>
                <a:latin typeface="Arial"/>
                <a:ea typeface="Arial"/>
                <a:cs typeface="Arial"/>
                <a:sym typeface="Arial"/>
              </a:rPr>
              <a:t>FTZs aim to facilitate trade, attract business and generate economic growth through the removal of taxes and tarrifs, the establishment of streamlined customs procedures and reduced regulation. </a:t>
            </a:r>
            <a:endParaRPr sz="5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4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2"/>
          <p:cNvSpPr txBox="1"/>
          <p:nvPr>
            <p:ph type="title"/>
          </p:nvPr>
        </p:nvSpPr>
        <p:spPr>
          <a:xfrm>
            <a:off x="1119717"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b="1" lang="en-US">
                <a:latin typeface="Arial Black"/>
                <a:ea typeface="Arial Black"/>
                <a:cs typeface="Arial Black"/>
                <a:sym typeface="Arial Black"/>
              </a:rPr>
              <a:t>Free Trade Zones</a:t>
            </a:r>
            <a:endParaRPr/>
          </a:p>
        </p:txBody>
      </p:sp>
      <p:sp>
        <p:nvSpPr>
          <p:cNvPr id="262" name="Google Shape;262;p42"/>
          <p:cNvSpPr txBox="1"/>
          <p:nvPr>
            <p:ph idx="1" type="body"/>
          </p:nvPr>
        </p:nvSpPr>
        <p:spPr>
          <a:xfrm>
            <a:off x="1119719" y="2241551"/>
            <a:ext cx="6876900" cy="1098300"/>
          </a:xfrm>
          <a:prstGeom prst="rect">
            <a:avLst/>
          </a:prstGeom>
        </p:spPr>
        <p:txBody>
          <a:bodyPr anchorCtr="0" anchor="b" bIns="74475" lIns="149000" spcFirstLastPara="1" rIns="149000" wrap="square" tIns="74475">
            <a:noAutofit/>
          </a:bodyPr>
          <a:lstStyle/>
          <a:p>
            <a:pPr indent="0" lvl="0" marL="0" rtl="0" algn="l">
              <a:spcBef>
                <a:spcPts val="1600"/>
              </a:spcBef>
              <a:spcAft>
                <a:spcPts val="0"/>
              </a:spcAft>
              <a:buNone/>
            </a:pPr>
            <a:r>
              <a:t/>
            </a:r>
            <a:endParaRPr/>
          </a:p>
        </p:txBody>
      </p:sp>
      <p:sp>
        <p:nvSpPr>
          <p:cNvPr id="263" name="Google Shape;263;p42"/>
          <p:cNvSpPr txBox="1"/>
          <p:nvPr>
            <p:ph idx="4" type="body"/>
          </p:nvPr>
        </p:nvSpPr>
        <p:spPr>
          <a:xfrm>
            <a:off x="8190044" y="2677000"/>
            <a:ext cx="7864500" cy="49128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rPr lang="en-US">
                <a:solidFill>
                  <a:srgbClr val="FFFFFF"/>
                </a:solidFill>
                <a:latin typeface="Arial"/>
                <a:ea typeface="Arial"/>
                <a:cs typeface="Arial"/>
                <a:sym typeface="Arial"/>
              </a:rPr>
              <a:t>FEZs facilitate global flows in goods and contribute to hubs of innovation by attracting companies to locate together. The government of South Korea agreed on an ambitious plan to develop the Incheon FEZ in 2003.</a:t>
            </a:r>
            <a:endParaRPr>
              <a:solidFill>
                <a:srgbClr val="FFFFFF"/>
              </a:solidFill>
              <a:latin typeface="Arial"/>
              <a:ea typeface="Arial"/>
              <a:cs typeface="Arial"/>
              <a:sym typeface="Arial"/>
            </a:endParaRPr>
          </a:p>
        </p:txBody>
      </p:sp>
      <p:pic>
        <p:nvPicPr>
          <p:cNvPr id="264" name="Google Shape;264;p42"/>
          <p:cNvPicPr preferRelativeResize="0"/>
          <p:nvPr/>
        </p:nvPicPr>
        <p:blipFill>
          <a:blip r:embed="rId3">
            <a:alphaModFix/>
          </a:blip>
          <a:stretch>
            <a:fillRect/>
          </a:stretch>
        </p:blipFill>
        <p:spPr>
          <a:xfrm>
            <a:off x="270933" y="2254433"/>
            <a:ext cx="7687732" cy="61915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3"/>
          <p:cNvSpPr txBox="1"/>
          <p:nvPr>
            <p:ph type="title"/>
          </p:nvPr>
        </p:nvSpPr>
        <p:spPr>
          <a:xfrm>
            <a:off x="1119717" y="486835"/>
            <a:ext cx="14020800" cy="17676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a:p>
        </p:txBody>
      </p:sp>
      <p:sp>
        <p:nvSpPr>
          <p:cNvPr id="270" name="Google Shape;270;p43"/>
          <p:cNvSpPr txBox="1"/>
          <p:nvPr>
            <p:ph idx="1" type="body"/>
          </p:nvPr>
        </p:nvSpPr>
        <p:spPr>
          <a:xfrm>
            <a:off x="1119719" y="2241551"/>
            <a:ext cx="6876900" cy="1098300"/>
          </a:xfrm>
          <a:prstGeom prst="rect">
            <a:avLst/>
          </a:prstGeom>
        </p:spPr>
        <p:txBody>
          <a:bodyPr anchorCtr="0" anchor="b" bIns="74475" lIns="149000" spcFirstLastPara="1" rIns="149000" wrap="square" tIns="74475">
            <a:noAutofit/>
          </a:bodyPr>
          <a:lstStyle/>
          <a:p>
            <a:pPr indent="0" lvl="0" marL="0" rtl="0" algn="l">
              <a:spcBef>
                <a:spcPts val="1600"/>
              </a:spcBef>
              <a:spcAft>
                <a:spcPts val="0"/>
              </a:spcAft>
              <a:buNone/>
            </a:pPr>
            <a:r>
              <a:t/>
            </a:r>
            <a:endParaRPr/>
          </a:p>
        </p:txBody>
      </p:sp>
      <p:sp>
        <p:nvSpPr>
          <p:cNvPr id="271" name="Google Shape;271;p43"/>
          <p:cNvSpPr txBox="1"/>
          <p:nvPr>
            <p:ph idx="2" type="body"/>
          </p:nvPr>
        </p:nvSpPr>
        <p:spPr>
          <a:xfrm>
            <a:off x="1119719" y="3340100"/>
            <a:ext cx="6876900" cy="49128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sp>
        <p:nvSpPr>
          <p:cNvPr id="272" name="Google Shape;272;p43"/>
          <p:cNvSpPr txBox="1"/>
          <p:nvPr>
            <p:ph idx="3" type="body"/>
          </p:nvPr>
        </p:nvSpPr>
        <p:spPr>
          <a:xfrm>
            <a:off x="8229600" y="2241551"/>
            <a:ext cx="6910800" cy="1098300"/>
          </a:xfrm>
          <a:prstGeom prst="rect">
            <a:avLst/>
          </a:prstGeom>
        </p:spPr>
        <p:txBody>
          <a:bodyPr anchorCtr="0" anchor="b" bIns="74475" lIns="149000" spcFirstLastPara="1" rIns="149000" wrap="square" tIns="74475">
            <a:noAutofit/>
          </a:bodyPr>
          <a:lstStyle/>
          <a:p>
            <a:pPr indent="0" lvl="0" marL="0" rtl="0" algn="l">
              <a:spcBef>
                <a:spcPts val="1600"/>
              </a:spcBef>
              <a:spcAft>
                <a:spcPts val="0"/>
              </a:spcAft>
              <a:buNone/>
            </a:pPr>
            <a:r>
              <a:t/>
            </a:r>
            <a:endParaRPr/>
          </a:p>
        </p:txBody>
      </p:sp>
      <p:sp>
        <p:nvSpPr>
          <p:cNvPr id="273" name="Google Shape;273;p43"/>
          <p:cNvSpPr txBox="1"/>
          <p:nvPr>
            <p:ph idx="4" type="body"/>
          </p:nvPr>
        </p:nvSpPr>
        <p:spPr>
          <a:xfrm>
            <a:off x="8229600" y="3340100"/>
            <a:ext cx="6910800" cy="49128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t/>
            </a:r>
            <a:endParaRPr/>
          </a:p>
        </p:txBody>
      </p:sp>
      <p:pic>
        <p:nvPicPr>
          <p:cNvPr descr="Link : http://fez.go.kr/global/en/index.do&#10;Korean Free Economic Zones are specially designated areas created to improve the business and living environment for foreign-invested firms in Korea. &#10;Since the 2003 inauguration of an FEZ in Incheon, the number of FEZs in operation has grown to eight: Incheon, Busan-Jinhae, Gwangyang Bay Area, Daegu-Gyeongbuk, Saemangeum-Gunsan, Yellow Sea, East Coast and Chungbuk.&#10;The center of the west coast Era Yellow Sea Free Economic Zone!&#10;Northeast Asia has emerged to be among the world’s three major economic zones along with EU and NAFTA.The Yellow Sea Free Economic Zone located in the capital region of Korea will create a world-class business environment and living conditions as a hub of the Northeast Asia.&#10;The YESFEZ fits important requirements for creating the Knowledge creation-type FEZ to focus on high-tech industry, because it is located where has the best industrial infrastructure for the business activities and there are many Korea’s representative global companies such as Samsung-Godeok Complex, Hyundai·KiaMotors, Ssangyong Motor, Hyundai Steel nearby. the high-tech industry, having an optimal industrial infrastructure for businesses.&#10;The best business environment will be created by developing not only a cluster of the high-tech industry but also fields such as On the basis of the high-tech industry cluster, the optimal settlement environment will be developed by adding functions of Manufacturing, R&amp;D, Knowledge convergence industries and developing its education·health · tourism · distribution.&#10;Gwangyang Bay Free Economic Zone is 21st Century Logistics Hub. &#10;The Gwangyang Bay Area is located on the Pacific Ocean’s main sea route. Based on this geographical advantage, the area provides business-friendly infrastructure with plentiful supplies of water and electricity. Centering on five districts themed on logistics, manufacturing, housing, tourism and other functions, the GFEZ aims to become an international trade city where new industries and cultural tourism harmonize.&#10;Gwangyang Bay Free Economic Zone is the best place for you to invest on due to following reasons.&#10;It is the best shipping logistics base in Northeast Asia. It is famous for its excellent industrial infrastructure. It can work as a gateway to Northeast Asia via ports, airports, roads, and railways and provides the comfortable living environment.&#10;&#10;Incheon Free Economic Zone(IFEZ) is designated with area size of 132.9㎢ in August 2003 over Songdo, Yeongjong, and Cheongna International Cities including Incheon International Airport/ Ports as the hub for government’s strategy of making Northeast Asia’s economic central.&#10;Incheon is where the country’s west coast originates, serving as the gateway to Seoul and a metropolitan area with 23 million people and the center of Korea’s economic, industrial, and land development. Located 8㎢ from downtown Incheon and 50㎞ from the center of Seoul, IFEZ, and its adjacent Incheon Port, are highly accessible, with major metropolitan areas only 60~90 minutes away." id="274" name="Google Shape;274;p43" title="Introducing Korean Free Economic Zone">
            <a:hlinkClick r:id="rId3"/>
          </p:cNvPr>
          <p:cNvPicPr preferRelativeResize="0"/>
          <p:nvPr/>
        </p:nvPicPr>
        <p:blipFill>
          <a:blip r:embed="rId4">
            <a:alphaModFix/>
          </a:blip>
          <a:stretch>
            <a:fillRect/>
          </a:stretch>
        </p:blipFill>
        <p:spPr>
          <a:xfrm>
            <a:off x="0" y="0"/>
            <a:ext cx="16256000" cy="9144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4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46"/>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7"/>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lang="en-US">
                <a:latin typeface="Arial Black"/>
                <a:ea typeface="Arial Black"/>
                <a:cs typeface="Arial Black"/>
                <a:sym typeface="Arial Black"/>
              </a:rPr>
              <a:t>Economic Migration</a:t>
            </a:r>
            <a:endParaRPr>
              <a:latin typeface="Arial Black"/>
              <a:ea typeface="Arial Black"/>
              <a:cs typeface="Arial Black"/>
              <a:sym typeface="Arial Black"/>
            </a:endParaRPr>
          </a:p>
        </p:txBody>
      </p:sp>
      <p:sp>
        <p:nvSpPr>
          <p:cNvPr id="295" name="Google Shape;295;p47"/>
          <p:cNvSpPr txBox="1"/>
          <p:nvPr>
            <p:ph idx="1" type="body"/>
          </p:nvPr>
        </p:nvSpPr>
        <p:spPr>
          <a:xfrm>
            <a:off x="558400" y="2416700"/>
            <a:ext cx="15216600" cy="5801700"/>
          </a:xfrm>
          <a:prstGeom prst="rect">
            <a:avLst/>
          </a:prstGeom>
        </p:spPr>
        <p:txBody>
          <a:bodyPr anchorCtr="0" anchor="t" bIns="74475" lIns="149000" spcFirstLastPara="1" rIns="149000" wrap="square" tIns="74475">
            <a:noAutofit/>
          </a:bodyPr>
          <a:lstStyle/>
          <a:p>
            <a:pPr indent="0" lvl="0" marL="0" rtl="0" algn="l">
              <a:spcBef>
                <a:spcPts val="1600"/>
              </a:spcBef>
              <a:spcAft>
                <a:spcPts val="0"/>
              </a:spcAft>
              <a:buNone/>
            </a:pPr>
            <a:r>
              <a:rPr b="1" lang="en-US" sz="4900">
                <a:solidFill>
                  <a:srgbClr val="FFFFFF"/>
                </a:solidFill>
                <a:latin typeface="Arial"/>
                <a:ea typeface="Arial"/>
                <a:cs typeface="Arial"/>
                <a:sym typeface="Arial"/>
              </a:rPr>
              <a:t>What is it?</a:t>
            </a:r>
            <a:endParaRPr b="1" sz="4900">
              <a:solidFill>
                <a:srgbClr val="FFFFFF"/>
              </a:solidFill>
              <a:latin typeface="Arial"/>
              <a:ea typeface="Arial"/>
              <a:cs typeface="Arial"/>
              <a:sym typeface="Arial"/>
            </a:endParaRPr>
          </a:p>
          <a:p>
            <a:pPr indent="0" lvl="0" marL="0" rtl="0" algn="l">
              <a:spcBef>
                <a:spcPts val="1600"/>
              </a:spcBef>
              <a:spcAft>
                <a:spcPts val="0"/>
              </a:spcAft>
              <a:buNone/>
            </a:pPr>
            <a:r>
              <a:rPr lang="en-US" sz="4900">
                <a:solidFill>
                  <a:srgbClr val="FFFFFF"/>
                </a:solidFill>
                <a:latin typeface="Arial"/>
                <a:ea typeface="Arial"/>
                <a:cs typeface="Arial"/>
                <a:sym typeface="Arial"/>
              </a:rPr>
              <a:t>An economic migrant is someone who emigrates from one region to another, including crossing international borders, seeking an improved standard of living, because the conditions or job opportunities in the migrant's own region are insufficient. </a:t>
            </a:r>
            <a:endParaRPr sz="4900">
              <a:solidFill>
                <a:srgbClr val="FFFFFF"/>
              </a:solidFill>
              <a:latin typeface="Arial"/>
              <a:ea typeface="Arial"/>
              <a:cs typeface="Arial"/>
              <a:sym typeface="Arial"/>
            </a:endParaRPr>
          </a:p>
          <a:p>
            <a:pPr indent="0" lvl="0" marL="0" rtl="0" algn="l">
              <a:spcBef>
                <a:spcPts val="1600"/>
              </a:spcBef>
              <a:spcAft>
                <a:spcPts val="0"/>
              </a:spcAft>
              <a:buNone/>
            </a:pPr>
            <a:r>
              <a:t/>
            </a:r>
            <a:endParaRPr sz="4900">
              <a:solidFill>
                <a:srgbClr val="FFFFFF"/>
              </a:solidFill>
              <a:latin typeface="Arial"/>
              <a:ea typeface="Arial"/>
              <a:cs typeface="Arial"/>
              <a:sym typeface="Arial"/>
            </a:endParaRPr>
          </a:p>
          <a:p>
            <a:pPr indent="0" lvl="0" marL="0" rtl="0" algn="l">
              <a:spcBef>
                <a:spcPts val="1600"/>
              </a:spcBef>
              <a:spcAft>
                <a:spcPts val="0"/>
              </a:spcAft>
              <a:buNone/>
            </a:pPr>
            <a:r>
              <a:rPr lang="en-US" sz="4900">
                <a:solidFill>
                  <a:srgbClr val="FFFFFF"/>
                </a:solidFill>
                <a:latin typeface="Arial"/>
                <a:ea typeface="Arial"/>
                <a:cs typeface="Arial"/>
                <a:sym typeface="Arial"/>
              </a:rPr>
              <a:t>The United Nations uses the term migrant worker.</a:t>
            </a:r>
            <a:endParaRPr sz="49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8"/>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lang="en-US">
                <a:latin typeface="Arial Black"/>
                <a:ea typeface="Arial Black"/>
                <a:cs typeface="Arial Black"/>
                <a:sym typeface="Arial Black"/>
              </a:rPr>
              <a:t>Economic Migration</a:t>
            </a:r>
            <a:endParaRPr>
              <a:latin typeface="Arial Black"/>
              <a:ea typeface="Arial Black"/>
              <a:cs typeface="Arial Black"/>
              <a:sym typeface="Arial Black"/>
            </a:endParaRPr>
          </a:p>
        </p:txBody>
      </p:sp>
      <p:pic>
        <p:nvPicPr>
          <p:cNvPr id="301" name="Google Shape;301;p48"/>
          <p:cNvPicPr preferRelativeResize="0"/>
          <p:nvPr/>
        </p:nvPicPr>
        <p:blipFill>
          <a:blip r:embed="rId3">
            <a:alphaModFix/>
          </a:blip>
          <a:stretch>
            <a:fillRect/>
          </a:stretch>
        </p:blipFill>
        <p:spPr>
          <a:xfrm>
            <a:off x="2172982" y="2180400"/>
            <a:ext cx="11415066" cy="6274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49"/>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0"/>
          <p:cNvSpPr txBox="1"/>
          <p:nvPr>
            <p:ph type="title"/>
          </p:nvPr>
        </p:nvSpPr>
        <p:spPr>
          <a:xfrm>
            <a:off x="1117600" y="486835"/>
            <a:ext cx="14020800" cy="1767600"/>
          </a:xfrm>
          <a:prstGeom prst="rect">
            <a:avLst/>
          </a:prstGeom>
        </p:spPr>
        <p:txBody>
          <a:bodyPr anchorCtr="0" anchor="ctr" bIns="74475" lIns="149000" spcFirstLastPara="1" rIns="149000" wrap="square" tIns="74475">
            <a:noAutofit/>
          </a:bodyPr>
          <a:lstStyle/>
          <a:p>
            <a:pPr indent="0" lvl="0" marL="0" rtl="0" algn="ctr">
              <a:spcBef>
                <a:spcPts val="0"/>
              </a:spcBef>
              <a:spcAft>
                <a:spcPts val="0"/>
              </a:spcAft>
              <a:buNone/>
            </a:pPr>
            <a:r>
              <a:rPr lang="en-US">
                <a:latin typeface="Arial Black"/>
                <a:ea typeface="Arial Black"/>
                <a:cs typeface="Arial Black"/>
                <a:sym typeface="Arial Black"/>
              </a:rPr>
              <a:t>Economic Migration Rules</a:t>
            </a:r>
            <a:endParaRPr>
              <a:latin typeface="Arial Black"/>
              <a:ea typeface="Arial Black"/>
              <a:cs typeface="Arial Black"/>
              <a:sym typeface="Arial Black"/>
            </a:endParaRPr>
          </a:p>
        </p:txBody>
      </p:sp>
      <p:sp>
        <p:nvSpPr>
          <p:cNvPr id="312" name="Google Shape;312;p50"/>
          <p:cNvSpPr txBox="1"/>
          <p:nvPr>
            <p:ph idx="1" type="body"/>
          </p:nvPr>
        </p:nvSpPr>
        <p:spPr>
          <a:xfrm>
            <a:off x="440650" y="2058525"/>
            <a:ext cx="15374700" cy="5801700"/>
          </a:xfrm>
          <a:prstGeom prst="rect">
            <a:avLst/>
          </a:prstGeom>
        </p:spPr>
        <p:txBody>
          <a:bodyPr anchorCtr="0" anchor="t" bIns="74475" lIns="149000" spcFirstLastPara="1" rIns="149000" wrap="square" tIns="74475">
            <a:noAutofit/>
          </a:bodyPr>
          <a:lstStyle/>
          <a:p>
            <a:pPr indent="0" lvl="0" marL="0" rtl="0" algn="l">
              <a:lnSpc>
                <a:spcPct val="115000"/>
              </a:lnSpc>
              <a:spcBef>
                <a:spcPts val="1200"/>
              </a:spcBef>
              <a:spcAft>
                <a:spcPts val="0"/>
              </a:spcAft>
              <a:buClr>
                <a:schemeClr val="dk1"/>
              </a:buClr>
              <a:buSzPts val="1100"/>
              <a:buFont typeface="Arial"/>
              <a:buNone/>
            </a:pPr>
            <a:r>
              <a:rPr lang="en-US"/>
              <a:t>Economic</a:t>
            </a:r>
            <a:r>
              <a:rPr lang="en-US"/>
              <a:t> migration controls and rules are the laws, policies, and regulations governments use to manage the movement of people entering a country for work or economic opportunities.</a:t>
            </a:r>
            <a:endParaRPr/>
          </a:p>
          <a:p>
            <a:pPr indent="0" lvl="0" marL="0" rtl="0" algn="l">
              <a:spcBef>
                <a:spcPts val="1600"/>
              </a:spcBef>
              <a:spcAft>
                <a:spcPts val="0"/>
              </a:spcAft>
              <a:buClr>
                <a:schemeClr val="dk1"/>
              </a:buClr>
              <a:buSzPts val="1100"/>
              <a:buFont typeface="Arial"/>
              <a:buNone/>
            </a:pPr>
            <a:r>
              <a:rPr lang="en-US"/>
              <a:t>These controls may include:</a:t>
            </a:r>
            <a:endParaRPr/>
          </a:p>
          <a:p>
            <a:pPr indent="-393700" lvl="0" marL="457200" rtl="0" algn="l">
              <a:spcBef>
                <a:spcPts val="1600"/>
              </a:spcBef>
              <a:spcAft>
                <a:spcPts val="0"/>
              </a:spcAft>
              <a:buSzPts val="2600"/>
              <a:buChar char="●"/>
            </a:pPr>
            <a:r>
              <a:rPr lang="en-US" sz="4300"/>
              <a:t>Visas &amp; Work permits</a:t>
            </a:r>
            <a:endParaRPr sz="4300"/>
          </a:p>
          <a:p>
            <a:pPr indent="-393700" lvl="0" marL="457200" rtl="0" algn="l">
              <a:spcBef>
                <a:spcPts val="1600"/>
              </a:spcBef>
              <a:spcAft>
                <a:spcPts val="0"/>
              </a:spcAft>
              <a:buSzPts val="2600"/>
              <a:buChar char="●"/>
            </a:pPr>
            <a:r>
              <a:rPr lang="en-US" sz="4300"/>
              <a:t>Quotas &amp; Points-based immigration systems</a:t>
            </a:r>
            <a:endParaRPr sz="4300"/>
          </a:p>
          <a:p>
            <a:pPr indent="-406400" lvl="0" marL="457200" rtl="0" algn="l">
              <a:spcBef>
                <a:spcPts val="1600"/>
              </a:spcBef>
              <a:spcAft>
                <a:spcPts val="0"/>
              </a:spcAft>
              <a:buSzPts val="2800"/>
              <a:buChar char="●"/>
            </a:pPr>
            <a:r>
              <a:rPr lang="en-US" sz="4500"/>
              <a:t>Border checks</a:t>
            </a:r>
            <a:endParaRPr sz="4500"/>
          </a:p>
          <a:p>
            <a:pPr indent="-406400" lvl="0" marL="457200" rtl="0" algn="l">
              <a:spcBef>
                <a:spcPts val="1600"/>
              </a:spcBef>
              <a:spcAft>
                <a:spcPts val="0"/>
              </a:spcAft>
              <a:buSzPts val="2800"/>
              <a:buChar char="●"/>
            </a:pPr>
            <a:r>
              <a:rPr lang="en-US" sz="4500"/>
              <a:t>Restrictions on certain jobs or industries</a:t>
            </a:r>
            <a:endParaRPr sz="4500"/>
          </a:p>
          <a:p>
            <a:pPr indent="0" lvl="0" marL="0" rtl="0" algn="l">
              <a:spcBef>
                <a:spcPts val="1600"/>
              </a:spcBef>
              <a:spcAft>
                <a:spcPts val="0"/>
              </a:spcAft>
              <a:buNone/>
            </a:pPr>
            <a:r>
              <a:t/>
            </a:r>
            <a:endParaRPr sz="3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5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52"/>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5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5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